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60" r:id="rId3"/>
    <p:sldId id="272" r:id="rId5"/>
    <p:sldId id="267" r:id="rId6"/>
    <p:sldId id="273" r:id="rId7"/>
    <p:sldId id="274" r:id="rId8"/>
    <p:sldId id="275" r:id="rId9"/>
    <p:sldId id="280" r:id="rId10"/>
    <p:sldId id="283" r:id="rId11"/>
  </p:sldIdLst>
  <p:sldSz cx="17999710" cy="17999710"/>
  <p:notesSz cx="6858000" cy="9144000"/>
  <p:embeddedFontLst>
    <p:embeddedFont>
      <p:font typeface="得意黑" charset="-122"/>
      <p:italic r:id="rId15"/>
    </p:embeddedFont>
    <p:embeddedFont>
      <p:font typeface="汉仪颜楷简" panose="00020600040101010101" charset="-122"/>
      <p:regular r:id="rId16"/>
    </p:embeddedFont>
    <p:embeddedFont>
      <p:font typeface="方正兰亭黑简体" panose="02000000000000000000" charset="-122"/>
      <p:regular r:id="rId17"/>
    </p:embeddedFont>
    <p:embeddedFont>
      <p:font typeface="WPS灵秀黑" charset="-122"/>
      <p:regular r:id="rId18"/>
    </p:embeddedFont>
    <p:embeddedFont>
      <p:font typeface="微软雅黑" panose="020B0503020204020204" charset="-122"/>
      <p:regular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</p:embeddedFontLst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进度" id="{33958d65-5653-4d98-98a6-15e60d316b48}">
          <p14:sldIdLst>
            <p14:sldId id="260"/>
            <p14:sldId id="272"/>
            <p14:sldId id="267"/>
            <p14:sldId id="273"/>
          </p14:sldIdLst>
        </p14:section>
        <p14:section name="路线" id="{1d87d767-86df-4095-ac94-59d075460236}">
          <p14:sldIdLst>
            <p14:sldId id="274"/>
            <p14:sldId id="275"/>
            <p14:sldId id="280"/>
            <p14:sldId id="2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5263" userDrawn="1">
          <p15:clr>
            <a:srgbClr val="A4A3A4"/>
          </p15:clr>
        </p15:guide>
        <p15:guide id="2" pos="56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5263"/>
        <p:guide pos="564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gs" Target="tags/tag71.xml"/><Relationship Id="rId23" Type="http://schemas.openxmlformats.org/officeDocument/2006/relationships/font" Target="fonts/font9.fntdata"/><Relationship Id="rId22" Type="http://schemas.openxmlformats.org/officeDocument/2006/relationships/font" Target="fonts/font8.fntdata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769882" y="2400000"/>
            <a:ext cx="14467323" cy="6746457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1181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769882" y="9344882"/>
            <a:ext cx="14467323" cy="3864567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4725" spc="200"/>
            </a:lvl1pPr>
            <a:lvl2pPr marL="899795" indent="0" algn="ctr">
              <a:buNone/>
              <a:defRPr sz="3935"/>
            </a:lvl2pPr>
            <a:lvl3pPr marL="1800225" indent="0" algn="ctr">
              <a:buNone/>
              <a:defRPr sz="3545"/>
            </a:lvl3pPr>
            <a:lvl4pPr marL="2700020" indent="0" algn="ctr">
              <a:buNone/>
              <a:defRPr sz="3150"/>
            </a:lvl4pPr>
            <a:lvl5pPr marL="3599815" indent="0" algn="ctr">
              <a:buNone/>
              <a:defRPr sz="3150"/>
            </a:lvl5pPr>
            <a:lvl6pPr marL="4500245" indent="0" algn="ctr">
              <a:buNone/>
              <a:defRPr sz="3150"/>
            </a:lvl6pPr>
            <a:lvl7pPr marL="5400040" indent="0" algn="ctr">
              <a:buNone/>
              <a:defRPr sz="3150"/>
            </a:lvl7pPr>
            <a:lvl8pPr marL="6299835" indent="0" algn="ctr">
              <a:buNone/>
              <a:defRPr sz="3150"/>
            </a:lvl8pPr>
            <a:lvl9pPr marL="7200265" indent="0" algn="ctr">
              <a:buNone/>
              <a:defRPr sz="315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898228" y="2031496"/>
            <a:ext cx="16200000" cy="1439055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769882" y="6519685"/>
            <a:ext cx="14467323" cy="2674016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1181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769882" y="9344882"/>
            <a:ext cx="14467323" cy="1237795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4725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98228" y="1596850"/>
            <a:ext cx="16194685" cy="1851969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898228" y="3911811"/>
            <a:ext cx="16194685" cy="12491339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2939173" y="10100788"/>
            <a:ext cx="11469685" cy="2012598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866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2939173" y="12113386"/>
            <a:ext cx="11469685" cy="2277165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354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899795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2pPr>
            <a:lvl3pPr marL="1800225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3pPr>
            <a:lvl4pPr marL="270002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4pPr>
            <a:lvl5pPr marL="3599815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5pPr>
            <a:lvl6pPr marL="4500245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6pPr>
            <a:lvl7pPr marL="540004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7pPr>
            <a:lvl8pPr marL="6299835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8pPr>
            <a:lvl9pPr marL="7200265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98228" y="1596850"/>
            <a:ext cx="16194685" cy="1851969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98228" y="3940158"/>
            <a:ext cx="7642913" cy="12462992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9465945" y="3940158"/>
            <a:ext cx="7642913" cy="12462992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98228" y="1596850"/>
            <a:ext cx="16194685" cy="1851969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898228" y="3751181"/>
            <a:ext cx="7887402" cy="1001575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3935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99795" indent="0">
              <a:buNone/>
              <a:defRPr sz="3935" b="1"/>
            </a:lvl2pPr>
            <a:lvl3pPr marL="1800225" indent="0">
              <a:buNone/>
              <a:defRPr sz="3545" b="1"/>
            </a:lvl3pPr>
            <a:lvl4pPr marL="2700020" indent="0">
              <a:buNone/>
              <a:defRPr sz="3150" b="1"/>
            </a:lvl4pPr>
            <a:lvl5pPr marL="3599815" indent="0">
              <a:buNone/>
              <a:defRPr sz="3150" b="1"/>
            </a:lvl5pPr>
            <a:lvl6pPr marL="4500245" indent="0">
              <a:buNone/>
              <a:defRPr sz="3150" b="1"/>
            </a:lvl6pPr>
            <a:lvl7pPr marL="5400040" indent="0">
              <a:buNone/>
              <a:defRPr sz="3150" b="1"/>
            </a:lvl7pPr>
            <a:lvl8pPr marL="6299835" indent="0">
              <a:buNone/>
              <a:defRPr sz="3150" b="1"/>
            </a:lvl8pPr>
            <a:lvl9pPr marL="7200265" indent="0">
              <a:buNone/>
              <a:defRPr sz="315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98228" y="4866142"/>
            <a:ext cx="7887402" cy="11537008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9206324" y="3731572"/>
            <a:ext cx="7887402" cy="1001575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3935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99795" indent="0">
              <a:buNone/>
              <a:defRPr sz="3935" b="1"/>
            </a:lvl2pPr>
            <a:lvl3pPr marL="1800225" indent="0">
              <a:buNone/>
              <a:defRPr sz="3545" b="1"/>
            </a:lvl3pPr>
            <a:lvl4pPr marL="2700020" indent="0">
              <a:buNone/>
              <a:defRPr sz="3150" b="1"/>
            </a:lvl4pPr>
            <a:lvl5pPr marL="3599815" indent="0">
              <a:buNone/>
              <a:defRPr sz="3150" b="1"/>
            </a:lvl5pPr>
            <a:lvl6pPr marL="4500245" indent="0">
              <a:buNone/>
              <a:defRPr sz="3150" b="1"/>
            </a:lvl6pPr>
            <a:lvl7pPr marL="5400040" indent="0">
              <a:buNone/>
              <a:defRPr sz="3150" b="1"/>
            </a:lvl7pPr>
            <a:lvl8pPr marL="6299835" indent="0">
              <a:buNone/>
              <a:defRPr sz="3150" b="1"/>
            </a:lvl8pPr>
            <a:lvl9pPr marL="7200265" indent="0">
              <a:buNone/>
              <a:defRPr sz="315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9206324" y="4866142"/>
            <a:ext cx="7887402" cy="11537008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98228" y="1596850"/>
            <a:ext cx="16194685" cy="1851969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898228" y="4081890"/>
            <a:ext cx="7726000" cy="12094488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315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9375591" y="4081890"/>
            <a:ext cx="7717323" cy="12094488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315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5110433" y="2400000"/>
            <a:ext cx="1541339" cy="132000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551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1350000" y="2400000"/>
            <a:ext cx="13537205" cy="13200000"/>
          </a:xfrm>
        </p:spPr>
        <p:txBody>
          <a:bodyPr vert="eaVert" lIns="46800" tIns="46800" rIns="46800" bIns="46800"/>
          <a:lstStyle>
            <a:lvl1pPr marL="450215" indent="-450215">
              <a:spcAft>
                <a:spcPts val="1000"/>
              </a:spcAft>
              <a:defRPr spc="300"/>
            </a:lvl1pPr>
            <a:lvl2pPr marL="1350010" indent="-450215">
              <a:defRPr spc="300"/>
            </a:lvl2pPr>
            <a:lvl3pPr marL="2249805" indent="-450215">
              <a:defRPr spc="300"/>
            </a:lvl3pPr>
            <a:lvl4pPr marL="3150235" indent="-450215">
              <a:defRPr spc="300"/>
            </a:lvl4pPr>
            <a:lvl5pPr marL="4050030" indent="-450215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98228" y="1596850"/>
            <a:ext cx="16194685" cy="1851969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98228" y="3911811"/>
            <a:ext cx="16194685" cy="12491339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903543" y="16573229"/>
            <a:ext cx="3986221" cy="8314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9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6076772" y="16573229"/>
            <a:ext cx="5846457" cy="8314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9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13106693" y="16573229"/>
            <a:ext cx="3986221" cy="8314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9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800225" rtl="0" eaLnBrk="1" fontAlgn="auto" latinLnBrk="0" hangingPunct="1">
        <a:lnSpc>
          <a:spcPct val="100000"/>
        </a:lnSpc>
        <a:spcBef>
          <a:spcPct val="0"/>
        </a:spcBef>
        <a:buNone/>
        <a:defRPr sz="7085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450215" indent="-450215" algn="l" defTabSz="1800225" rtl="0" eaLnBrk="1" fontAlgn="auto" latinLnBrk="0" hangingPunct="1">
        <a:lnSpc>
          <a:spcPct val="130000"/>
        </a:lnSpc>
        <a:spcBef>
          <a:spcPct val="1000"/>
        </a:spcBef>
        <a:spcAft>
          <a:spcPts val="1000"/>
        </a:spcAft>
        <a:buFont typeface="Arial" panose="020B0604020202020204" pitchFamily="34" charset="0"/>
        <a:buChar char="●"/>
        <a:defRPr sz="354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1350010" indent="-450215" algn="l" defTabSz="1800225" rtl="0" eaLnBrk="1" fontAlgn="auto" latinLnBrk="0" hangingPunct="1">
        <a:lnSpc>
          <a:spcPct val="120000"/>
        </a:lnSpc>
        <a:spcBef>
          <a:spcPct val="1000"/>
        </a:spcBef>
        <a:spcAft>
          <a:spcPts val="600"/>
        </a:spcAft>
        <a:buFont typeface="Arial" panose="020B0604020202020204" pitchFamily="34" charset="0"/>
        <a:buChar char="●"/>
        <a:tabLst>
          <a:tab pos="3168650" algn="l"/>
          <a:tab pos="3168650" algn="l"/>
          <a:tab pos="3168650" algn="l"/>
          <a:tab pos="3168650" algn="l"/>
        </a:tabLst>
        <a:defRPr sz="31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2249805" indent="-450215" algn="l" defTabSz="1800225" rtl="0" eaLnBrk="1" fontAlgn="auto" latinLnBrk="0" hangingPunct="1">
        <a:lnSpc>
          <a:spcPct val="120000"/>
        </a:lnSpc>
        <a:spcBef>
          <a:spcPct val="1000"/>
        </a:spcBef>
        <a:spcAft>
          <a:spcPts val="600"/>
        </a:spcAft>
        <a:buFont typeface="Arial" panose="020B0604020202020204" pitchFamily="34" charset="0"/>
        <a:buChar char="●"/>
        <a:defRPr sz="31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3150235" indent="-450215" algn="l" defTabSz="1800225" rtl="0" eaLnBrk="1" fontAlgn="auto" latinLnBrk="0" hangingPunct="1">
        <a:lnSpc>
          <a:spcPct val="120000"/>
        </a:lnSpc>
        <a:spcBef>
          <a:spcPct val="1000"/>
        </a:spcBef>
        <a:spcAft>
          <a:spcPts val="300"/>
        </a:spcAft>
        <a:buFont typeface="Wingdings" panose="05000000000000000000" charset="0"/>
        <a:buChar char=""/>
        <a:defRPr sz="275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4050030" indent="-450215" algn="l" defTabSz="1800225" rtl="0" eaLnBrk="1" fontAlgn="auto" latinLnBrk="0" hangingPunct="1">
        <a:lnSpc>
          <a:spcPct val="120000"/>
        </a:lnSpc>
        <a:spcBef>
          <a:spcPct val="1000"/>
        </a:spcBef>
        <a:spcAft>
          <a:spcPts val="300"/>
        </a:spcAft>
        <a:buFont typeface="Arial" panose="020B0604020202020204" pitchFamily="34" charset="0"/>
        <a:buChar char="•"/>
        <a:defRPr sz="275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4949825" indent="-450215" algn="l" defTabSz="1800225" rtl="0" eaLnBrk="1" latinLnBrk="0" hangingPunct="1">
        <a:lnSpc>
          <a:spcPct val="90000"/>
        </a:lnSpc>
        <a:spcBef>
          <a:spcPts val="985"/>
        </a:spcBef>
        <a:buFont typeface="Arial" panose="020B0604020202020204" pitchFamily="34" charset="0"/>
        <a:buChar char="•"/>
        <a:defRPr sz="3545" kern="1200">
          <a:solidFill>
            <a:schemeClr val="tx1"/>
          </a:solidFill>
          <a:latin typeface="+mn-lt"/>
          <a:ea typeface="+mn-ea"/>
          <a:cs typeface="+mn-cs"/>
        </a:defRPr>
      </a:lvl6pPr>
      <a:lvl7pPr marL="5850255" indent="-450215" algn="l" defTabSz="1800225" rtl="0" eaLnBrk="1" latinLnBrk="0" hangingPunct="1">
        <a:lnSpc>
          <a:spcPct val="90000"/>
        </a:lnSpc>
        <a:spcBef>
          <a:spcPts val="985"/>
        </a:spcBef>
        <a:buFont typeface="Arial" panose="020B0604020202020204" pitchFamily="34" charset="0"/>
        <a:buChar char="•"/>
        <a:defRPr sz="3545" kern="1200">
          <a:solidFill>
            <a:schemeClr val="tx1"/>
          </a:solidFill>
          <a:latin typeface="+mn-lt"/>
          <a:ea typeface="+mn-ea"/>
          <a:cs typeface="+mn-cs"/>
        </a:defRPr>
      </a:lvl7pPr>
      <a:lvl8pPr marL="6750050" indent="-450215" algn="l" defTabSz="1800225" rtl="0" eaLnBrk="1" latinLnBrk="0" hangingPunct="1">
        <a:lnSpc>
          <a:spcPct val="90000"/>
        </a:lnSpc>
        <a:spcBef>
          <a:spcPts val="985"/>
        </a:spcBef>
        <a:buFont typeface="Arial" panose="020B0604020202020204" pitchFamily="34" charset="0"/>
        <a:buChar char="•"/>
        <a:defRPr sz="3545" kern="1200">
          <a:solidFill>
            <a:schemeClr val="tx1"/>
          </a:solidFill>
          <a:latin typeface="+mn-lt"/>
          <a:ea typeface="+mn-ea"/>
          <a:cs typeface="+mn-cs"/>
        </a:defRPr>
      </a:lvl8pPr>
      <a:lvl9pPr marL="7649845" indent="-450215" algn="l" defTabSz="1800225" rtl="0" eaLnBrk="1" latinLnBrk="0" hangingPunct="1">
        <a:lnSpc>
          <a:spcPct val="90000"/>
        </a:lnSpc>
        <a:spcBef>
          <a:spcPts val="985"/>
        </a:spcBef>
        <a:buFont typeface="Arial" panose="020B0604020202020204" pitchFamily="34" charset="0"/>
        <a:buChar char="•"/>
        <a:defRPr sz="35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00225" rtl="0" eaLnBrk="1" latinLnBrk="0" hangingPunct="1">
        <a:defRPr sz="3545" kern="1200">
          <a:solidFill>
            <a:schemeClr val="tx1"/>
          </a:solidFill>
          <a:latin typeface="+mn-lt"/>
          <a:ea typeface="+mn-ea"/>
          <a:cs typeface="+mn-cs"/>
        </a:defRPr>
      </a:lvl1pPr>
      <a:lvl2pPr marL="899795" algn="l" defTabSz="1800225" rtl="0" eaLnBrk="1" latinLnBrk="0" hangingPunct="1">
        <a:defRPr sz="3545" kern="1200">
          <a:solidFill>
            <a:schemeClr val="tx1"/>
          </a:solidFill>
          <a:latin typeface="+mn-lt"/>
          <a:ea typeface="+mn-ea"/>
          <a:cs typeface="+mn-cs"/>
        </a:defRPr>
      </a:lvl2pPr>
      <a:lvl3pPr marL="1800225" algn="l" defTabSz="1800225" rtl="0" eaLnBrk="1" latinLnBrk="0" hangingPunct="1">
        <a:defRPr sz="3545" kern="1200">
          <a:solidFill>
            <a:schemeClr val="tx1"/>
          </a:solidFill>
          <a:latin typeface="+mn-lt"/>
          <a:ea typeface="+mn-ea"/>
          <a:cs typeface="+mn-cs"/>
        </a:defRPr>
      </a:lvl3pPr>
      <a:lvl4pPr marL="2700020" algn="l" defTabSz="1800225" rtl="0" eaLnBrk="1" latinLnBrk="0" hangingPunct="1">
        <a:defRPr sz="3545" kern="1200">
          <a:solidFill>
            <a:schemeClr val="tx1"/>
          </a:solidFill>
          <a:latin typeface="+mn-lt"/>
          <a:ea typeface="+mn-ea"/>
          <a:cs typeface="+mn-cs"/>
        </a:defRPr>
      </a:lvl4pPr>
      <a:lvl5pPr marL="3599815" algn="l" defTabSz="1800225" rtl="0" eaLnBrk="1" latinLnBrk="0" hangingPunct="1">
        <a:defRPr sz="3545" kern="1200">
          <a:solidFill>
            <a:schemeClr val="tx1"/>
          </a:solidFill>
          <a:latin typeface="+mn-lt"/>
          <a:ea typeface="+mn-ea"/>
          <a:cs typeface="+mn-cs"/>
        </a:defRPr>
      </a:lvl5pPr>
      <a:lvl6pPr marL="4500245" algn="l" defTabSz="1800225" rtl="0" eaLnBrk="1" latinLnBrk="0" hangingPunct="1">
        <a:defRPr sz="3545" kern="1200">
          <a:solidFill>
            <a:schemeClr val="tx1"/>
          </a:solidFill>
          <a:latin typeface="+mn-lt"/>
          <a:ea typeface="+mn-ea"/>
          <a:cs typeface="+mn-cs"/>
        </a:defRPr>
      </a:lvl6pPr>
      <a:lvl7pPr marL="5400040" algn="l" defTabSz="1800225" rtl="0" eaLnBrk="1" latinLnBrk="0" hangingPunct="1">
        <a:defRPr sz="3545" kern="1200">
          <a:solidFill>
            <a:schemeClr val="tx1"/>
          </a:solidFill>
          <a:latin typeface="+mn-lt"/>
          <a:ea typeface="+mn-ea"/>
          <a:cs typeface="+mn-cs"/>
        </a:defRPr>
      </a:lvl7pPr>
      <a:lvl8pPr marL="6299835" algn="l" defTabSz="1800225" rtl="0" eaLnBrk="1" latinLnBrk="0" hangingPunct="1">
        <a:defRPr sz="3545" kern="1200">
          <a:solidFill>
            <a:schemeClr val="tx1"/>
          </a:solidFill>
          <a:latin typeface="+mn-lt"/>
          <a:ea typeface="+mn-ea"/>
          <a:cs typeface="+mn-cs"/>
        </a:defRPr>
      </a:lvl8pPr>
      <a:lvl9pPr marL="7200265" algn="l" defTabSz="1800225" rtl="0" eaLnBrk="1" latinLnBrk="0" hangingPunct="1">
        <a:defRPr sz="35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4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5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6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8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9.xml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0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圆角矩形 451"/>
          <p:cNvSpPr/>
          <p:nvPr/>
        </p:nvSpPr>
        <p:spPr>
          <a:xfrm rot="5400000">
            <a:off x="15225395" y="15293340"/>
            <a:ext cx="1364615" cy="405130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18" name="椭圆 417"/>
          <p:cNvSpPr/>
          <p:nvPr/>
        </p:nvSpPr>
        <p:spPr>
          <a:xfrm rot="17340000">
            <a:off x="5594985" y="10096500"/>
            <a:ext cx="1200785" cy="107442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5" name="椭圆 434"/>
          <p:cNvSpPr/>
          <p:nvPr/>
        </p:nvSpPr>
        <p:spPr>
          <a:xfrm rot="12600000">
            <a:off x="2986405" y="11178540"/>
            <a:ext cx="1839595" cy="141922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0" name="椭圆 409"/>
          <p:cNvSpPr/>
          <p:nvPr/>
        </p:nvSpPr>
        <p:spPr>
          <a:xfrm rot="9360000">
            <a:off x="7994015" y="9639935"/>
            <a:ext cx="1686560" cy="107632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4" name="椭圆 393"/>
          <p:cNvSpPr/>
          <p:nvPr/>
        </p:nvSpPr>
        <p:spPr>
          <a:xfrm rot="15660000">
            <a:off x="2084705" y="5826760"/>
            <a:ext cx="1856740" cy="142367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1" name="椭圆 360"/>
          <p:cNvSpPr/>
          <p:nvPr/>
        </p:nvSpPr>
        <p:spPr>
          <a:xfrm rot="18300000">
            <a:off x="4135120" y="4250690"/>
            <a:ext cx="1360805" cy="90106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2" name="椭圆 361"/>
          <p:cNvSpPr/>
          <p:nvPr/>
        </p:nvSpPr>
        <p:spPr>
          <a:xfrm rot="16500000">
            <a:off x="5022850" y="2886710"/>
            <a:ext cx="3721735" cy="163195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37" name="椭圆 336"/>
          <p:cNvSpPr/>
          <p:nvPr/>
        </p:nvSpPr>
        <p:spPr>
          <a:xfrm rot="18300000">
            <a:off x="5248910" y="6686550"/>
            <a:ext cx="1203325" cy="77470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3" name="椭圆 292"/>
          <p:cNvSpPr/>
          <p:nvPr/>
        </p:nvSpPr>
        <p:spPr>
          <a:xfrm rot="17160000">
            <a:off x="8002270" y="3858895"/>
            <a:ext cx="1408430" cy="116332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0" name="椭圆 279"/>
          <p:cNvSpPr/>
          <p:nvPr/>
        </p:nvSpPr>
        <p:spPr>
          <a:xfrm rot="11520000">
            <a:off x="10984230" y="3008630"/>
            <a:ext cx="939165" cy="70421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1" name="椭圆 270"/>
          <p:cNvSpPr/>
          <p:nvPr/>
        </p:nvSpPr>
        <p:spPr>
          <a:xfrm rot="7140000">
            <a:off x="11497945" y="5982970"/>
            <a:ext cx="1120140" cy="81724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2" name="椭圆 251"/>
          <p:cNvSpPr/>
          <p:nvPr/>
        </p:nvSpPr>
        <p:spPr>
          <a:xfrm rot="5220000">
            <a:off x="15349220" y="3585845"/>
            <a:ext cx="1120140" cy="81724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7" name="椭圆 196"/>
          <p:cNvSpPr/>
          <p:nvPr/>
        </p:nvSpPr>
        <p:spPr>
          <a:xfrm rot="9720000">
            <a:off x="15351760" y="13729335"/>
            <a:ext cx="1403985" cy="117094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8" name="椭圆 237"/>
          <p:cNvSpPr/>
          <p:nvPr/>
        </p:nvSpPr>
        <p:spPr>
          <a:xfrm rot="12060000">
            <a:off x="13973175" y="9106535"/>
            <a:ext cx="1196975" cy="99441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3" name="圆角矩形 262"/>
          <p:cNvSpPr/>
          <p:nvPr/>
        </p:nvSpPr>
        <p:spPr>
          <a:xfrm rot="5400000">
            <a:off x="13764260" y="-2843530"/>
            <a:ext cx="1392555" cy="7078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265" name="文本框 264"/>
          <p:cNvSpPr txBox="1"/>
          <p:nvPr/>
        </p:nvSpPr>
        <p:spPr>
          <a:xfrm>
            <a:off x="11964353" y="452120"/>
            <a:ext cx="212344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en-US" altLang="zh-CN" sz="4000">
                <a:solidFill>
                  <a:srgbClr val="FFC000"/>
                </a:solidFill>
                <a:latin typeface="得意黑" charset="-122"/>
                <a:ea typeface="得意黑" charset="-122"/>
                <a:cs typeface="汉仪颜楷简" panose="00020600040101010101" charset="-122"/>
                <a:sym typeface="方正兰亭黑简体" panose="02000000000000000000" charset="-122"/>
              </a:rPr>
              <a:t>BOSS  60% </a:t>
            </a:r>
            <a:endParaRPr lang="en-US" altLang="zh-CN" sz="4000">
              <a:solidFill>
                <a:srgbClr val="FFC000"/>
              </a:solidFill>
              <a:latin typeface="得意黑" charset="-122"/>
              <a:ea typeface="得意黑" charset="-122"/>
              <a:cs typeface="汉仪颜楷简" panose="00020600040101010101" charset="-122"/>
              <a:sym typeface="方正兰亭黑简体" panose="02000000000000000000" charset="-122"/>
            </a:endParaRPr>
          </a:p>
        </p:txBody>
      </p:sp>
      <p:sp>
        <p:nvSpPr>
          <p:cNvPr id="218" name="文本框 217"/>
          <p:cNvSpPr txBox="1"/>
          <p:nvPr/>
        </p:nvSpPr>
        <p:spPr>
          <a:xfrm>
            <a:off x="15330171" y="429260"/>
            <a:ext cx="244792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小怪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 63.3%</a:t>
            </a:r>
            <a:endParaRPr lang="en-US" altLang="zh-CN" sz="4000">
              <a:solidFill>
                <a:srgbClr val="FFFF00"/>
              </a:solidFill>
              <a:latin typeface="得意黑" charset="-122"/>
              <a:ea typeface="得意黑" charset="-122"/>
              <a:cs typeface="得意黑" charset="-122"/>
              <a:sym typeface="方正兰亭黑简体" panose="02000000000000000000" charset="-122"/>
            </a:endParaRPr>
          </a:p>
        </p:txBody>
      </p:sp>
      <p:sp>
        <p:nvSpPr>
          <p:cNvPr id="3" name="椭圆 2"/>
          <p:cNvSpPr/>
          <p:nvPr/>
        </p:nvSpPr>
        <p:spPr>
          <a:xfrm flipV="1">
            <a:off x="16414115" y="139065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" name="椭圆 3"/>
          <p:cNvSpPr/>
          <p:nvPr/>
        </p:nvSpPr>
        <p:spPr>
          <a:xfrm flipV="1">
            <a:off x="16241395" y="142214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3" name="椭圆 32"/>
          <p:cNvSpPr/>
          <p:nvPr/>
        </p:nvSpPr>
        <p:spPr>
          <a:xfrm flipV="1">
            <a:off x="16310610" y="144424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8" name="椭圆 57"/>
          <p:cNvSpPr/>
          <p:nvPr/>
        </p:nvSpPr>
        <p:spPr>
          <a:xfrm flipV="1">
            <a:off x="16249015" y="14635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4" name="椭圆 73"/>
          <p:cNvSpPr/>
          <p:nvPr/>
        </p:nvSpPr>
        <p:spPr>
          <a:xfrm flipV="1">
            <a:off x="16154400" y="141192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5" name="椭圆 74"/>
          <p:cNvSpPr/>
          <p:nvPr/>
        </p:nvSpPr>
        <p:spPr>
          <a:xfrm flipV="1">
            <a:off x="16052165" y="139515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7" name="椭圆 136"/>
          <p:cNvSpPr/>
          <p:nvPr/>
        </p:nvSpPr>
        <p:spPr>
          <a:xfrm flipV="1">
            <a:off x="15997555" y="14185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9" name="椭圆 148"/>
          <p:cNvSpPr/>
          <p:nvPr/>
        </p:nvSpPr>
        <p:spPr>
          <a:xfrm flipV="1">
            <a:off x="16005175" y="145332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0" name="椭圆 149"/>
          <p:cNvSpPr/>
          <p:nvPr/>
        </p:nvSpPr>
        <p:spPr>
          <a:xfrm flipV="1">
            <a:off x="15829280" y="142875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2" name="椭圆 151"/>
          <p:cNvSpPr/>
          <p:nvPr/>
        </p:nvSpPr>
        <p:spPr>
          <a:xfrm flipV="1">
            <a:off x="15807690" y="140830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3" name="椭圆 152"/>
          <p:cNvSpPr/>
          <p:nvPr/>
        </p:nvSpPr>
        <p:spPr>
          <a:xfrm flipV="1">
            <a:off x="15829280" y="13980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7" name="椭圆 166"/>
          <p:cNvSpPr/>
          <p:nvPr/>
        </p:nvSpPr>
        <p:spPr>
          <a:xfrm flipV="1">
            <a:off x="15665450" y="139515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8" name="椭圆 167"/>
          <p:cNvSpPr/>
          <p:nvPr/>
        </p:nvSpPr>
        <p:spPr>
          <a:xfrm flipV="1">
            <a:off x="15660370" y="142875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4" name="椭圆 193"/>
          <p:cNvSpPr/>
          <p:nvPr/>
        </p:nvSpPr>
        <p:spPr>
          <a:xfrm flipV="1">
            <a:off x="15673070" y="144983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6" name="椭圆 195"/>
          <p:cNvSpPr/>
          <p:nvPr/>
        </p:nvSpPr>
        <p:spPr>
          <a:xfrm flipV="1">
            <a:off x="15472410" y="14185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1" name="文本框 210"/>
          <p:cNvSpPr txBox="1"/>
          <p:nvPr/>
        </p:nvSpPr>
        <p:spPr>
          <a:xfrm>
            <a:off x="15392084" y="1319974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①</a:t>
            </a:r>
            <a:r>
              <a:rPr lang="en-US" alt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4.5</a:t>
            </a:r>
            <a:endParaRPr lang="en-US" altLang="zh-CN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16" name="圆角矩形 215"/>
          <p:cNvSpPr/>
          <p:nvPr/>
        </p:nvSpPr>
        <p:spPr>
          <a:xfrm>
            <a:off x="10483215" y="534352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2" name="椭圆 221"/>
          <p:cNvSpPr/>
          <p:nvPr/>
        </p:nvSpPr>
        <p:spPr>
          <a:xfrm flipV="1">
            <a:off x="14474190" y="96240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9" name="椭圆 228"/>
          <p:cNvSpPr/>
          <p:nvPr/>
        </p:nvSpPr>
        <p:spPr>
          <a:xfrm flipV="1">
            <a:off x="14161770" y="9441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0" name="椭圆 229"/>
          <p:cNvSpPr/>
          <p:nvPr/>
        </p:nvSpPr>
        <p:spPr>
          <a:xfrm flipV="1">
            <a:off x="14258290" y="96240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1" name="椭圆 230"/>
          <p:cNvSpPr/>
          <p:nvPr/>
        </p:nvSpPr>
        <p:spPr>
          <a:xfrm flipV="1">
            <a:off x="14105890" y="96774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2" name="椭圆 231"/>
          <p:cNvSpPr/>
          <p:nvPr/>
        </p:nvSpPr>
        <p:spPr>
          <a:xfrm flipV="1">
            <a:off x="14360525" y="98069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3" name="椭圆 232"/>
          <p:cNvSpPr/>
          <p:nvPr/>
        </p:nvSpPr>
        <p:spPr>
          <a:xfrm flipV="1">
            <a:off x="14842490" y="95751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4" name="椭圆 233"/>
          <p:cNvSpPr/>
          <p:nvPr/>
        </p:nvSpPr>
        <p:spPr>
          <a:xfrm flipV="1">
            <a:off x="14944725" y="96774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5" name="椭圆 234"/>
          <p:cNvSpPr/>
          <p:nvPr/>
        </p:nvSpPr>
        <p:spPr>
          <a:xfrm flipV="1">
            <a:off x="14740255" y="9384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6" name="椭圆 235"/>
          <p:cNvSpPr/>
          <p:nvPr/>
        </p:nvSpPr>
        <p:spPr>
          <a:xfrm flipV="1">
            <a:off x="14576425" y="92824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7" name="椭圆 236"/>
          <p:cNvSpPr/>
          <p:nvPr/>
        </p:nvSpPr>
        <p:spPr>
          <a:xfrm flipV="1">
            <a:off x="14360525" y="92132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3" name="等腰三角形 212"/>
          <p:cNvSpPr/>
          <p:nvPr/>
        </p:nvSpPr>
        <p:spPr>
          <a:xfrm>
            <a:off x="14360525" y="921321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9" name="文本框 238"/>
          <p:cNvSpPr txBox="1"/>
          <p:nvPr/>
        </p:nvSpPr>
        <p:spPr>
          <a:xfrm>
            <a:off x="13882370" y="854138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② 5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40" name="椭圆 239"/>
          <p:cNvSpPr/>
          <p:nvPr/>
        </p:nvSpPr>
        <p:spPr>
          <a:xfrm flipV="1">
            <a:off x="15949930" y="43395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1" name="椭圆 240"/>
          <p:cNvSpPr/>
          <p:nvPr/>
        </p:nvSpPr>
        <p:spPr>
          <a:xfrm flipV="1">
            <a:off x="16139160" y="40805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2" name="椭圆 241"/>
          <p:cNvSpPr/>
          <p:nvPr/>
        </p:nvSpPr>
        <p:spPr>
          <a:xfrm flipV="1">
            <a:off x="15618460" y="41281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3" name="椭圆 242"/>
          <p:cNvSpPr/>
          <p:nvPr/>
        </p:nvSpPr>
        <p:spPr>
          <a:xfrm flipV="1">
            <a:off x="16005175" y="36842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4" name="椭圆 243"/>
          <p:cNvSpPr/>
          <p:nvPr/>
        </p:nvSpPr>
        <p:spPr>
          <a:xfrm flipV="1">
            <a:off x="15807690" y="35820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5" name="椭圆 244"/>
          <p:cNvSpPr/>
          <p:nvPr/>
        </p:nvSpPr>
        <p:spPr>
          <a:xfrm flipV="1">
            <a:off x="15720695" y="36468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6" name="椭圆 245"/>
          <p:cNvSpPr/>
          <p:nvPr/>
        </p:nvSpPr>
        <p:spPr>
          <a:xfrm flipV="1">
            <a:off x="15660370" y="36842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7" name="椭圆 246"/>
          <p:cNvSpPr/>
          <p:nvPr/>
        </p:nvSpPr>
        <p:spPr>
          <a:xfrm flipV="1">
            <a:off x="15673070" y="36842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0" name="椭圆 249"/>
          <p:cNvSpPr/>
          <p:nvPr/>
        </p:nvSpPr>
        <p:spPr>
          <a:xfrm flipV="1">
            <a:off x="15762605" y="36468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1" name="椭圆 250"/>
          <p:cNvSpPr/>
          <p:nvPr/>
        </p:nvSpPr>
        <p:spPr>
          <a:xfrm flipV="1">
            <a:off x="15931515" y="36468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7" name="十字星 216"/>
          <p:cNvSpPr/>
          <p:nvPr/>
        </p:nvSpPr>
        <p:spPr>
          <a:xfrm>
            <a:off x="15720695" y="374904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3" name="文本框 252"/>
          <p:cNvSpPr txBox="1"/>
          <p:nvPr/>
        </p:nvSpPr>
        <p:spPr>
          <a:xfrm>
            <a:off x="15276513" y="288480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④ 5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55" name="椭圆 254"/>
          <p:cNvSpPr/>
          <p:nvPr/>
        </p:nvSpPr>
        <p:spPr>
          <a:xfrm flipV="1">
            <a:off x="12165330" y="59709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7" name="椭圆 256"/>
          <p:cNvSpPr/>
          <p:nvPr/>
        </p:nvSpPr>
        <p:spPr>
          <a:xfrm flipV="1">
            <a:off x="12313920" y="60471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8" name="椭圆 257"/>
          <p:cNvSpPr/>
          <p:nvPr/>
        </p:nvSpPr>
        <p:spPr>
          <a:xfrm flipV="1">
            <a:off x="12211685" y="62261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9" name="椭圆 258"/>
          <p:cNvSpPr/>
          <p:nvPr/>
        </p:nvSpPr>
        <p:spPr>
          <a:xfrm flipV="1">
            <a:off x="12313920" y="6363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1" name="椭圆 260"/>
          <p:cNvSpPr/>
          <p:nvPr/>
        </p:nvSpPr>
        <p:spPr>
          <a:xfrm flipV="1">
            <a:off x="12109450" y="6363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2" name="椭圆 261"/>
          <p:cNvSpPr/>
          <p:nvPr/>
        </p:nvSpPr>
        <p:spPr>
          <a:xfrm flipV="1">
            <a:off x="11835130" y="61493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4" name="椭圆 263"/>
          <p:cNvSpPr/>
          <p:nvPr/>
        </p:nvSpPr>
        <p:spPr>
          <a:xfrm flipV="1">
            <a:off x="11682730" y="6363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6" name="椭圆 265"/>
          <p:cNvSpPr/>
          <p:nvPr/>
        </p:nvSpPr>
        <p:spPr>
          <a:xfrm flipV="1">
            <a:off x="11835130" y="64204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7" name="椭圆 266"/>
          <p:cNvSpPr/>
          <p:nvPr/>
        </p:nvSpPr>
        <p:spPr>
          <a:xfrm flipV="1">
            <a:off x="11896090" y="6614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8" name="椭圆 267"/>
          <p:cNvSpPr/>
          <p:nvPr/>
        </p:nvSpPr>
        <p:spPr>
          <a:xfrm flipV="1">
            <a:off x="12007215" y="67170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4" name="等腰三角形 253"/>
          <p:cNvSpPr/>
          <p:nvPr/>
        </p:nvSpPr>
        <p:spPr>
          <a:xfrm>
            <a:off x="11937365" y="622617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2" name="文本框 271"/>
          <p:cNvSpPr txBox="1"/>
          <p:nvPr/>
        </p:nvSpPr>
        <p:spPr>
          <a:xfrm>
            <a:off x="11473499" y="529780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 5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9815831" y="4701540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74" name="椭圆 273"/>
          <p:cNvSpPr/>
          <p:nvPr/>
        </p:nvSpPr>
        <p:spPr>
          <a:xfrm flipV="1">
            <a:off x="11124565" y="31337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5" name="椭圆 274"/>
          <p:cNvSpPr/>
          <p:nvPr/>
        </p:nvSpPr>
        <p:spPr>
          <a:xfrm flipV="1">
            <a:off x="11429365" y="31337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6" name="椭圆 275"/>
          <p:cNvSpPr/>
          <p:nvPr/>
        </p:nvSpPr>
        <p:spPr>
          <a:xfrm flipV="1">
            <a:off x="11124565" y="34137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7" name="椭圆 276"/>
          <p:cNvSpPr/>
          <p:nvPr/>
        </p:nvSpPr>
        <p:spPr>
          <a:xfrm flipV="1">
            <a:off x="11429365" y="34613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8" name="椭圆 277"/>
          <p:cNvSpPr/>
          <p:nvPr/>
        </p:nvSpPr>
        <p:spPr>
          <a:xfrm flipV="1">
            <a:off x="11732895" y="33115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9" name="椭圆 278"/>
          <p:cNvSpPr/>
          <p:nvPr/>
        </p:nvSpPr>
        <p:spPr>
          <a:xfrm flipV="1">
            <a:off x="11327130" y="33115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1" name="文本框 280"/>
          <p:cNvSpPr txBox="1"/>
          <p:nvPr/>
        </p:nvSpPr>
        <p:spPr>
          <a:xfrm>
            <a:off x="10834054" y="2446020"/>
            <a:ext cx="12871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⑤ 1.8</a:t>
            </a:r>
            <a:endParaRPr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83" name="椭圆 282"/>
          <p:cNvSpPr/>
          <p:nvPr/>
        </p:nvSpPr>
        <p:spPr>
          <a:xfrm flipV="1">
            <a:off x="8211185" y="46215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4" name="椭圆 283"/>
          <p:cNvSpPr/>
          <p:nvPr/>
        </p:nvSpPr>
        <p:spPr>
          <a:xfrm flipV="1">
            <a:off x="8558530" y="47237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5" name="椭圆 284"/>
          <p:cNvSpPr/>
          <p:nvPr/>
        </p:nvSpPr>
        <p:spPr>
          <a:xfrm flipV="1">
            <a:off x="8456295" y="44729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6" name="椭圆 285"/>
          <p:cNvSpPr/>
          <p:nvPr/>
        </p:nvSpPr>
        <p:spPr>
          <a:xfrm flipV="1">
            <a:off x="8696960" y="38030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7" name="椭圆 286"/>
          <p:cNvSpPr/>
          <p:nvPr/>
        </p:nvSpPr>
        <p:spPr>
          <a:xfrm flipV="1">
            <a:off x="8558530" y="40259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8" name="椭圆 287"/>
          <p:cNvSpPr/>
          <p:nvPr/>
        </p:nvSpPr>
        <p:spPr>
          <a:xfrm flipV="1">
            <a:off x="8937625" y="45751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9" name="椭圆 288"/>
          <p:cNvSpPr/>
          <p:nvPr/>
        </p:nvSpPr>
        <p:spPr>
          <a:xfrm flipV="1">
            <a:off x="9147810" y="44729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0" name="椭圆 289"/>
          <p:cNvSpPr/>
          <p:nvPr/>
        </p:nvSpPr>
        <p:spPr>
          <a:xfrm flipV="1">
            <a:off x="9039860" y="44049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1" name="椭圆 290"/>
          <p:cNvSpPr/>
          <p:nvPr/>
        </p:nvSpPr>
        <p:spPr>
          <a:xfrm flipV="1">
            <a:off x="8937625" y="41827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2" name="椭圆 291"/>
          <p:cNvSpPr/>
          <p:nvPr/>
        </p:nvSpPr>
        <p:spPr>
          <a:xfrm flipV="1">
            <a:off x="8937625" y="39782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2" name="十字星 281"/>
          <p:cNvSpPr/>
          <p:nvPr/>
        </p:nvSpPr>
        <p:spPr>
          <a:xfrm>
            <a:off x="8558530" y="412813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4" name="文本框 293"/>
          <p:cNvSpPr txBox="1"/>
          <p:nvPr/>
        </p:nvSpPr>
        <p:spPr>
          <a:xfrm>
            <a:off x="8090218" y="318325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⑥ 5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95" name="文本框 294"/>
          <p:cNvSpPr txBox="1"/>
          <p:nvPr/>
        </p:nvSpPr>
        <p:spPr>
          <a:xfrm>
            <a:off x="7757795" y="4639310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禄宇达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缠丝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97" name="文本框 296"/>
          <p:cNvSpPr txBox="1"/>
          <p:nvPr/>
        </p:nvSpPr>
        <p:spPr>
          <a:xfrm>
            <a:off x="14927898" y="4242435"/>
            <a:ext cx="1882775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闽歌行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同心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02" name="椭圆 301"/>
          <p:cNvSpPr/>
          <p:nvPr/>
        </p:nvSpPr>
        <p:spPr>
          <a:xfrm flipV="1">
            <a:off x="6377305" y="2907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3" name="椭圆 302"/>
          <p:cNvSpPr/>
          <p:nvPr/>
        </p:nvSpPr>
        <p:spPr>
          <a:xfrm flipV="1">
            <a:off x="6612255" y="30314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4" name="椭圆 303"/>
          <p:cNvSpPr/>
          <p:nvPr/>
        </p:nvSpPr>
        <p:spPr>
          <a:xfrm flipV="1">
            <a:off x="6612255" y="28162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5" name="椭圆 304"/>
          <p:cNvSpPr/>
          <p:nvPr/>
        </p:nvSpPr>
        <p:spPr>
          <a:xfrm flipV="1">
            <a:off x="6852920" y="29292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6" name="椭圆 305"/>
          <p:cNvSpPr/>
          <p:nvPr/>
        </p:nvSpPr>
        <p:spPr>
          <a:xfrm flipV="1">
            <a:off x="6955155" y="31337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7" name="椭圆 306"/>
          <p:cNvSpPr/>
          <p:nvPr/>
        </p:nvSpPr>
        <p:spPr>
          <a:xfrm flipV="1">
            <a:off x="7176135" y="2920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8" name="椭圆 307"/>
          <p:cNvSpPr/>
          <p:nvPr/>
        </p:nvSpPr>
        <p:spPr>
          <a:xfrm flipV="1">
            <a:off x="7073900" y="28054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9" name="椭圆 308"/>
          <p:cNvSpPr/>
          <p:nvPr/>
        </p:nvSpPr>
        <p:spPr>
          <a:xfrm flipV="1">
            <a:off x="7424420" y="28270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0" name="椭圆 309"/>
          <p:cNvSpPr/>
          <p:nvPr/>
        </p:nvSpPr>
        <p:spPr>
          <a:xfrm flipV="1">
            <a:off x="7378700" y="2539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1" name="椭圆 310"/>
          <p:cNvSpPr/>
          <p:nvPr/>
        </p:nvSpPr>
        <p:spPr>
          <a:xfrm flipV="1">
            <a:off x="7480935" y="27247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2" name="椭圆 311"/>
          <p:cNvSpPr/>
          <p:nvPr/>
        </p:nvSpPr>
        <p:spPr>
          <a:xfrm flipV="1">
            <a:off x="6377305" y="26225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3" name="椭圆 312"/>
          <p:cNvSpPr/>
          <p:nvPr/>
        </p:nvSpPr>
        <p:spPr>
          <a:xfrm flipV="1">
            <a:off x="6560185" y="2539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4" name="椭圆 313"/>
          <p:cNvSpPr/>
          <p:nvPr/>
        </p:nvSpPr>
        <p:spPr>
          <a:xfrm flipV="1">
            <a:off x="6479540" y="2437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5" name="椭圆 314"/>
          <p:cNvSpPr/>
          <p:nvPr/>
        </p:nvSpPr>
        <p:spPr>
          <a:xfrm flipV="1">
            <a:off x="6714490" y="23666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6" name="椭圆 315"/>
          <p:cNvSpPr/>
          <p:nvPr/>
        </p:nvSpPr>
        <p:spPr>
          <a:xfrm flipV="1">
            <a:off x="6852920" y="25203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7" name="椭圆 316"/>
          <p:cNvSpPr/>
          <p:nvPr/>
        </p:nvSpPr>
        <p:spPr>
          <a:xfrm flipV="1">
            <a:off x="7198995" y="2437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8" name="椭圆 317"/>
          <p:cNvSpPr/>
          <p:nvPr/>
        </p:nvSpPr>
        <p:spPr>
          <a:xfrm flipV="1">
            <a:off x="7093585" y="22644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9" name="椭圆 318"/>
          <p:cNvSpPr/>
          <p:nvPr/>
        </p:nvSpPr>
        <p:spPr>
          <a:xfrm flipV="1">
            <a:off x="6852920" y="22644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0" name="椭圆 319"/>
          <p:cNvSpPr/>
          <p:nvPr/>
        </p:nvSpPr>
        <p:spPr>
          <a:xfrm flipV="1">
            <a:off x="6560185" y="21621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1" name="椭圆 320"/>
          <p:cNvSpPr/>
          <p:nvPr/>
        </p:nvSpPr>
        <p:spPr>
          <a:xfrm flipV="1">
            <a:off x="7322185" y="21088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6" name="椭圆 325"/>
          <p:cNvSpPr/>
          <p:nvPr/>
        </p:nvSpPr>
        <p:spPr>
          <a:xfrm flipV="1">
            <a:off x="6932295" y="47453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7" name="椭圆 326"/>
          <p:cNvSpPr/>
          <p:nvPr/>
        </p:nvSpPr>
        <p:spPr>
          <a:xfrm flipV="1">
            <a:off x="6654800" y="4939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8" name="椭圆 327"/>
          <p:cNvSpPr/>
          <p:nvPr/>
        </p:nvSpPr>
        <p:spPr>
          <a:xfrm flipV="1">
            <a:off x="6502400" y="52692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9" name="椭圆 328"/>
          <p:cNvSpPr/>
          <p:nvPr/>
        </p:nvSpPr>
        <p:spPr>
          <a:xfrm flipV="1">
            <a:off x="6898640" y="53714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30" name="椭圆 329"/>
          <p:cNvSpPr/>
          <p:nvPr/>
        </p:nvSpPr>
        <p:spPr>
          <a:xfrm flipV="1">
            <a:off x="6947535" y="50050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38" name="文本框 337"/>
          <p:cNvSpPr txBox="1"/>
          <p:nvPr/>
        </p:nvSpPr>
        <p:spPr>
          <a:xfrm>
            <a:off x="6370638" y="127571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 9.5</a:t>
            </a:r>
            <a:endParaRPr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39" name="椭圆 338"/>
          <p:cNvSpPr/>
          <p:nvPr/>
        </p:nvSpPr>
        <p:spPr>
          <a:xfrm flipV="1">
            <a:off x="5830570" y="72231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0" name="椭圆 339"/>
          <p:cNvSpPr/>
          <p:nvPr/>
        </p:nvSpPr>
        <p:spPr>
          <a:xfrm flipV="1">
            <a:off x="5502910" y="72231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1" name="椭圆 340"/>
          <p:cNvSpPr/>
          <p:nvPr/>
        </p:nvSpPr>
        <p:spPr>
          <a:xfrm flipV="1">
            <a:off x="5559425" y="69773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2" name="椭圆 341"/>
          <p:cNvSpPr/>
          <p:nvPr/>
        </p:nvSpPr>
        <p:spPr>
          <a:xfrm flipV="1">
            <a:off x="5830570" y="6819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3" name="椭圆 342"/>
          <p:cNvSpPr/>
          <p:nvPr/>
        </p:nvSpPr>
        <p:spPr>
          <a:xfrm flipV="1">
            <a:off x="5990590" y="66668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4" name="椭圆 343"/>
          <p:cNvSpPr/>
          <p:nvPr/>
        </p:nvSpPr>
        <p:spPr>
          <a:xfrm flipV="1">
            <a:off x="6148705" y="6819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5" name="椭圆 344"/>
          <p:cNvSpPr/>
          <p:nvPr/>
        </p:nvSpPr>
        <p:spPr>
          <a:xfrm flipV="1">
            <a:off x="5932805" y="69773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6" name="椭圆 345"/>
          <p:cNvSpPr/>
          <p:nvPr/>
        </p:nvSpPr>
        <p:spPr>
          <a:xfrm flipV="1">
            <a:off x="5780405" y="7023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7" name="椭圆 346"/>
          <p:cNvSpPr/>
          <p:nvPr/>
        </p:nvSpPr>
        <p:spPr>
          <a:xfrm flipV="1">
            <a:off x="6035040" y="70796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8" name="椭圆 347"/>
          <p:cNvSpPr/>
          <p:nvPr/>
        </p:nvSpPr>
        <p:spPr>
          <a:xfrm flipV="1">
            <a:off x="5728335" y="73253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1" name="椭圆 350"/>
          <p:cNvSpPr/>
          <p:nvPr/>
        </p:nvSpPr>
        <p:spPr>
          <a:xfrm flipV="1">
            <a:off x="4376420" y="48475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2" name="椭圆 351"/>
          <p:cNvSpPr/>
          <p:nvPr/>
        </p:nvSpPr>
        <p:spPr>
          <a:xfrm flipV="1">
            <a:off x="4738370" y="46431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3" name="椭圆 352"/>
          <p:cNvSpPr/>
          <p:nvPr/>
        </p:nvSpPr>
        <p:spPr>
          <a:xfrm flipV="1">
            <a:off x="4784090" y="44418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4" name="椭圆 353"/>
          <p:cNvSpPr/>
          <p:nvPr/>
        </p:nvSpPr>
        <p:spPr>
          <a:xfrm flipV="1">
            <a:off x="4988560" y="4219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5" name="椭圆 354"/>
          <p:cNvSpPr/>
          <p:nvPr/>
        </p:nvSpPr>
        <p:spPr>
          <a:xfrm flipV="1">
            <a:off x="5090795" y="44246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6" name="椭圆 355"/>
          <p:cNvSpPr/>
          <p:nvPr/>
        </p:nvSpPr>
        <p:spPr>
          <a:xfrm flipV="1">
            <a:off x="5090795" y="46431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7" name="椭圆 356"/>
          <p:cNvSpPr/>
          <p:nvPr/>
        </p:nvSpPr>
        <p:spPr>
          <a:xfrm flipV="1">
            <a:off x="4988560" y="47453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8" name="椭圆 357"/>
          <p:cNvSpPr/>
          <p:nvPr/>
        </p:nvSpPr>
        <p:spPr>
          <a:xfrm flipV="1">
            <a:off x="4886325" y="4939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9" name="椭圆 358"/>
          <p:cNvSpPr/>
          <p:nvPr/>
        </p:nvSpPr>
        <p:spPr>
          <a:xfrm flipV="1">
            <a:off x="4681855" y="49498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0" name="椭圆 359"/>
          <p:cNvSpPr/>
          <p:nvPr/>
        </p:nvSpPr>
        <p:spPr>
          <a:xfrm flipV="1">
            <a:off x="4579620" y="47237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3" name="文本框 362"/>
          <p:cNvSpPr txBox="1"/>
          <p:nvPr/>
        </p:nvSpPr>
        <p:spPr>
          <a:xfrm>
            <a:off x="4219893" y="352869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⑧ 3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64" name="文本框 363"/>
          <p:cNvSpPr txBox="1"/>
          <p:nvPr/>
        </p:nvSpPr>
        <p:spPr>
          <a:xfrm>
            <a:off x="5288598" y="594614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⑨ 3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67" name="椭圆 366"/>
          <p:cNvSpPr/>
          <p:nvPr/>
        </p:nvSpPr>
        <p:spPr>
          <a:xfrm flipV="1">
            <a:off x="2865120" y="22644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8" name="椭圆 367"/>
          <p:cNvSpPr/>
          <p:nvPr/>
        </p:nvSpPr>
        <p:spPr>
          <a:xfrm flipV="1">
            <a:off x="2692400" y="24180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9" name="椭圆 368"/>
          <p:cNvSpPr/>
          <p:nvPr/>
        </p:nvSpPr>
        <p:spPr>
          <a:xfrm flipV="1">
            <a:off x="2692400" y="2907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0" name="椭圆 369"/>
          <p:cNvSpPr/>
          <p:nvPr/>
        </p:nvSpPr>
        <p:spPr>
          <a:xfrm flipV="1">
            <a:off x="2865120" y="2907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1" name="椭圆 370"/>
          <p:cNvSpPr/>
          <p:nvPr/>
        </p:nvSpPr>
        <p:spPr>
          <a:xfrm flipV="1">
            <a:off x="3088640" y="29292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2" name="椭圆 371"/>
          <p:cNvSpPr/>
          <p:nvPr/>
        </p:nvSpPr>
        <p:spPr>
          <a:xfrm flipV="1">
            <a:off x="3190875" y="26416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3" name="椭圆 372"/>
          <p:cNvSpPr/>
          <p:nvPr/>
        </p:nvSpPr>
        <p:spPr>
          <a:xfrm flipV="1">
            <a:off x="2967355" y="27031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5" name="椭圆 374"/>
          <p:cNvSpPr/>
          <p:nvPr/>
        </p:nvSpPr>
        <p:spPr>
          <a:xfrm flipV="1">
            <a:off x="3293110" y="24688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6" name="椭圆 375"/>
          <p:cNvSpPr/>
          <p:nvPr/>
        </p:nvSpPr>
        <p:spPr>
          <a:xfrm flipV="1">
            <a:off x="3395345" y="22110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7" name="椭圆 376"/>
          <p:cNvSpPr/>
          <p:nvPr/>
        </p:nvSpPr>
        <p:spPr>
          <a:xfrm flipV="1">
            <a:off x="3069590" y="24180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8" name="椭圆 377"/>
          <p:cNvSpPr/>
          <p:nvPr/>
        </p:nvSpPr>
        <p:spPr>
          <a:xfrm rot="18300000">
            <a:off x="2348230" y="2157730"/>
            <a:ext cx="1360805" cy="90106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9" name="文本框 378"/>
          <p:cNvSpPr txBox="1"/>
          <p:nvPr/>
        </p:nvSpPr>
        <p:spPr>
          <a:xfrm>
            <a:off x="2461578" y="143573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⑩ 3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81" name="圆角矩形 380"/>
          <p:cNvSpPr/>
          <p:nvPr/>
        </p:nvSpPr>
        <p:spPr>
          <a:xfrm>
            <a:off x="3623310" y="350202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2" name="文本框 381"/>
          <p:cNvSpPr txBox="1"/>
          <p:nvPr/>
        </p:nvSpPr>
        <p:spPr>
          <a:xfrm>
            <a:off x="3194686" y="2860040"/>
            <a:ext cx="13716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沙通天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84" name="椭圆 383"/>
          <p:cNvSpPr/>
          <p:nvPr/>
        </p:nvSpPr>
        <p:spPr>
          <a:xfrm flipV="1">
            <a:off x="3395345" y="69773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5" name="椭圆 384"/>
          <p:cNvSpPr/>
          <p:nvPr/>
        </p:nvSpPr>
        <p:spPr>
          <a:xfrm flipV="1">
            <a:off x="3497580" y="6261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6" name="椭圆 385"/>
          <p:cNvSpPr/>
          <p:nvPr/>
        </p:nvSpPr>
        <p:spPr>
          <a:xfrm flipV="1">
            <a:off x="3069590" y="65563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7" name="椭圆 386"/>
          <p:cNvSpPr/>
          <p:nvPr/>
        </p:nvSpPr>
        <p:spPr>
          <a:xfrm flipV="1">
            <a:off x="2506345" y="65563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8" name="椭圆 387"/>
          <p:cNvSpPr/>
          <p:nvPr/>
        </p:nvSpPr>
        <p:spPr>
          <a:xfrm flipV="1">
            <a:off x="2506345" y="59448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9" name="椭圆 388"/>
          <p:cNvSpPr/>
          <p:nvPr/>
        </p:nvSpPr>
        <p:spPr>
          <a:xfrm flipV="1">
            <a:off x="2762885" y="65646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0" name="椭圆 389"/>
          <p:cNvSpPr/>
          <p:nvPr/>
        </p:nvSpPr>
        <p:spPr>
          <a:xfrm flipV="1">
            <a:off x="2865120" y="6802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1" name="椭圆 390"/>
          <p:cNvSpPr/>
          <p:nvPr/>
        </p:nvSpPr>
        <p:spPr>
          <a:xfrm flipV="1">
            <a:off x="3293110" y="65646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2" name="椭圆 391"/>
          <p:cNvSpPr/>
          <p:nvPr/>
        </p:nvSpPr>
        <p:spPr>
          <a:xfrm flipV="1">
            <a:off x="2794635" y="60731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3" name="椭圆 392"/>
          <p:cNvSpPr/>
          <p:nvPr/>
        </p:nvSpPr>
        <p:spPr>
          <a:xfrm flipV="1">
            <a:off x="3093085" y="61753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3" name="等腰三角形 382"/>
          <p:cNvSpPr/>
          <p:nvPr/>
        </p:nvSpPr>
        <p:spPr>
          <a:xfrm>
            <a:off x="2865120" y="702310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5" name="文本框 394"/>
          <p:cNvSpPr txBox="1"/>
          <p:nvPr/>
        </p:nvSpPr>
        <p:spPr>
          <a:xfrm>
            <a:off x="2229485" y="504698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⑪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98" name="椭圆 397"/>
          <p:cNvSpPr/>
          <p:nvPr/>
        </p:nvSpPr>
        <p:spPr>
          <a:xfrm flipV="1">
            <a:off x="3171825" y="11473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9" name="椭圆 398"/>
          <p:cNvSpPr/>
          <p:nvPr/>
        </p:nvSpPr>
        <p:spPr>
          <a:xfrm flipV="1">
            <a:off x="3195320" y="118262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0" name="椭圆 399"/>
          <p:cNvSpPr/>
          <p:nvPr/>
        </p:nvSpPr>
        <p:spPr>
          <a:xfrm flipV="1">
            <a:off x="3395345" y="120542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1" name="椭圆 400"/>
          <p:cNvSpPr/>
          <p:nvPr/>
        </p:nvSpPr>
        <p:spPr>
          <a:xfrm flipV="1">
            <a:off x="3497580" y="11473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2" name="椭圆 401"/>
          <p:cNvSpPr/>
          <p:nvPr/>
        </p:nvSpPr>
        <p:spPr>
          <a:xfrm flipV="1">
            <a:off x="3703955" y="122961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3" name="椭圆 402"/>
          <p:cNvSpPr/>
          <p:nvPr/>
        </p:nvSpPr>
        <p:spPr>
          <a:xfrm flipV="1">
            <a:off x="3992880" y="122961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4" name="椭圆 403"/>
          <p:cNvSpPr/>
          <p:nvPr/>
        </p:nvSpPr>
        <p:spPr>
          <a:xfrm flipV="1">
            <a:off x="4102100" y="121564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5" name="椭圆 404"/>
          <p:cNvSpPr/>
          <p:nvPr/>
        </p:nvSpPr>
        <p:spPr>
          <a:xfrm flipV="1">
            <a:off x="4204335" y="118262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8" name="椭圆 407"/>
          <p:cNvSpPr/>
          <p:nvPr/>
        </p:nvSpPr>
        <p:spPr>
          <a:xfrm flipV="1">
            <a:off x="3787775" y="116217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9" name="椭圆 408"/>
          <p:cNvSpPr/>
          <p:nvPr/>
        </p:nvSpPr>
        <p:spPr>
          <a:xfrm flipV="1">
            <a:off x="3599815" y="117240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6" name="等腰三角形 395"/>
          <p:cNvSpPr/>
          <p:nvPr/>
        </p:nvSpPr>
        <p:spPr>
          <a:xfrm>
            <a:off x="4351655" y="1159827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7" name="等腰三角形 396"/>
          <p:cNvSpPr/>
          <p:nvPr/>
        </p:nvSpPr>
        <p:spPr>
          <a:xfrm>
            <a:off x="3726180" y="1172400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1" name="椭圆 410"/>
          <p:cNvSpPr/>
          <p:nvPr/>
        </p:nvSpPr>
        <p:spPr>
          <a:xfrm flipV="1">
            <a:off x="6148705" y="101803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2" name="椭圆 411"/>
          <p:cNvSpPr/>
          <p:nvPr/>
        </p:nvSpPr>
        <p:spPr>
          <a:xfrm flipV="1">
            <a:off x="6457950" y="10554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3" name="椭圆 412"/>
          <p:cNvSpPr/>
          <p:nvPr/>
        </p:nvSpPr>
        <p:spPr>
          <a:xfrm flipV="1">
            <a:off x="6377305" y="10935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4" name="椭圆 413"/>
          <p:cNvSpPr/>
          <p:nvPr/>
        </p:nvSpPr>
        <p:spPr>
          <a:xfrm flipV="1">
            <a:off x="5770880" y="10833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5" name="椭圆 414"/>
          <p:cNvSpPr/>
          <p:nvPr/>
        </p:nvSpPr>
        <p:spPr>
          <a:xfrm flipV="1">
            <a:off x="5806440" y="10452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0" name="椭圆 419"/>
          <p:cNvSpPr/>
          <p:nvPr/>
        </p:nvSpPr>
        <p:spPr>
          <a:xfrm flipV="1">
            <a:off x="8456295" y="99637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1" name="椭圆 420"/>
          <p:cNvSpPr/>
          <p:nvPr/>
        </p:nvSpPr>
        <p:spPr>
          <a:xfrm flipV="1">
            <a:off x="8799195" y="97866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2" name="椭圆 421"/>
          <p:cNvSpPr/>
          <p:nvPr/>
        </p:nvSpPr>
        <p:spPr>
          <a:xfrm flipV="1">
            <a:off x="9106535" y="97866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3" name="椭圆 422"/>
          <p:cNvSpPr/>
          <p:nvPr/>
        </p:nvSpPr>
        <p:spPr>
          <a:xfrm flipV="1">
            <a:off x="9389745" y="99637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4" name="椭圆 423"/>
          <p:cNvSpPr/>
          <p:nvPr/>
        </p:nvSpPr>
        <p:spPr>
          <a:xfrm flipV="1">
            <a:off x="9287510" y="101803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5" name="椭圆 424"/>
          <p:cNvSpPr/>
          <p:nvPr/>
        </p:nvSpPr>
        <p:spPr>
          <a:xfrm flipV="1">
            <a:off x="9039860" y="101803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6" name="椭圆 425"/>
          <p:cNvSpPr/>
          <p:nvPr/>
        </p:nvSpPr>
        <p:spPr>
          <a:xfrm flipV="1">
            <a:off x="8799195" y="102825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7" name="椭圆 426"/>
          <p:cNvSpPr/>
          <p:nvPr/>
        </p:nvSpPr>
        <p:spPr>
          <a:xfrm flipV="1">
            <a:off x="8354060" y="101803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8" name="椭圆 427"/>
          <p:cNvSpPr/>
          <p:nvPr/>
        </p:nvSpPr>
        <p:spPr>
          <a:xfrm flipV="1">
            <a:off x="8251825" y="10452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9" name="椭圆 428"/>
          <p:cNvSpPr/>
          <p:nvPr/>
        </p:nvSpPr>
        <p:spPr>
          <a:xfrm flipV="1">
            <a:off x="8558530" y="10452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9" name="等腰三角形 418"/>
          <p:cNvSpPr/>
          <p:nvPr/>
        </p:nvSpPr>
        <p:spPr>
          <a:xfrm>
            <a:off x="8660765" y="1006602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6" name="文本框 435"/>
          <p:cNvSpPr txBox="1"/>
          <p:nvPr/>
        </p:nvSpPr>
        <p:spPr>
          <a:xfrm>
            <a:off x="3169920" y="10570845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/>
                </a:solidFill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⑫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7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37" name="文本框 436"/>
          <p:cNvSpPr txBox="1"/>
          <p:nvPr/>
        </p:nvSpPr>
        <p:spPr>
          <a:xfrm>
            <a:off x="5500370" y="946531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⑬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3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38" name="文本框 437"/>
          <p:cNvSpPr txBox="1"/>
          <p:nvPr/>
        </p:nvSpPr>
        <p:spPr>
          <a:xfrm>
            <a:off x="8242300" y="902843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⑭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39" name="圆角矩形 438"/>
          <p:cNvSpPr/>
          <p:nvPr/>
        </p:nvSpPr>
        <p:spPr>
          <a:xfrm>
            <a:off x="9605645" y="1211453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0" name="文本框 439"/>
          <p:cNvSpPr txBox="1"/>
          <p:nvPr/>
        </p:nvSpPr>
        <p:spPr>
          <a:xfrm>
            <a:off x="9178291" y="11472545"/>
            <a:ext cx="13716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彭连虎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41" name="圆角矩形 440"/>
          <p:cNvSpPr/>
          <p:nvPr/>
        </p:nvSpPr>
        <p:spPr>
          <a:xfrm>
            <a:off x="11308715" y="53403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2" name="椭圆 441"/>
          <p:cNvSpPr/>
          <p:nvPr/>
        </p:nvSpPr>
        <p:spPr>
          <a:xfrm flipV="1">
            <a:off x="14486255" y="8318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43" name="等腰三角形 442"/>
          <p:cNvSpPr/>
          <p:nvPr/>
        </p:nvSpPr>
        <p:spPr>
          <a:xfrm>
            <a:off x="14887575" y="81534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4" name="椭圆 443"/>
          <p:cNvSpPr/>
          <p:nvPr/>
        </p:nvSpPr>
        <p:spPr>
          <a:xfrm flipV="1">
            <a:off x="-13361035" y="257625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45" name="十字星 444"/>
          <p:cNvSpPr/>
          <p:nvPr/>
        </p:nvSpPr>
        <p:spPr>
          <a:xfrm>
            <a:off x="14635480" y="42481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8" name="圆角矩形 447"/>
          <p:cNvSpPr/>
          <p:nvPr/>
        </p:nvSpPr>
        <p:spPr>
          <a:xfrm rot="5400000">
            <a:off x="5412740" y="9729470"/>
            <a:ext cx="2862580" cy="13682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49" name="文本框 448"/>
          <p:cNvSpPr txBox="1"/>
          <p:nvPr/>
        </p:nvSpPr>
        <p:spPr>
          <a:xfrm>
            <a:off x="14105891" y="16819245"/>
            <a:ext cx="3694430" cy="109220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indent="0" algn="l" fontAlgn="auto">
              <a:lnSpc>
                <a:spcPct val="100000"/>
              </a:lnSpc>
              <a:spcAft>
                <a:spcPts val="1800"/>
              </a:spcAft>
            </a:pP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禄宇达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缠丝：远程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冲刺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indent="0" algn="l" fontAlgn="auto">
              <a:lnSpc>
                <a:spcPct val="100000"/>
              </a:lnSpc>
              <a:spcAft>
                <a:spcPts val="1800"/>
              </a:spcAft>
            </a:pP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闽歌行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同心：近战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连冲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50" name="文本框 449"/>
          <p:cNvSpPr txBox="1"/>
          <p:nvPr/>
        </p:nvSpPr>
        <p:spPr>
          <a:xfrm>
            <a:off x="173990" y="14737715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51" name="文本框 450"/>
          <p:cNvSpPr txBox="1"/>
          <p:nvPr/>
        </p:nvSpPr>
        <p:spPr>
          <a:xfrm>
            <a:off x="280035" y="15588615"/>
            <a:ext cx="13187680" cy="2277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次全屏大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，开局需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震慑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，定期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打断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40%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出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随机盾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沙通天：不狂暴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彭连虎：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次转圈大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endParaRPr lang="zh-CN" altLang="en-US" sz="3600">
              <a:ln w="25400">
                <a:noFill/>
              </a:ln>
              <a:solidFill>
                <a:srgbClr val="FF0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54" name="等腰三角形 453"/>
          <p:cNvSpPr/>
          <p:nvPr/>
        </p:nvSpPr>
        <p:spPr>
          <a:xfrm>
            <a:off x="6816725" y="258826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6" name="圆角矩形 455"/>
          <p:cNvSpPr/>
          <p:nvPr/>
        </p:nvSpPr>
        <p:spPr>
          <a:xfrm rot="5400000">
            <a:off x="4702810" y="-4701540"/>
            <a:ext cx="1145540" cy="1054989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57" name="椭圆 456"/>
          <p:cNvSpPr/>
          <p:nvPr/>
        </p:nvSpPr>
        <p:spPr>
          <a:xfrm>
            <a:off x="15535910" y="16106140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8" name="文本框 457"/>
          <p:cNvSpPr txBox="1"/>
          <p:nvPr/>
        </p:nvSpPr>
        <p:spPr>
          <a:xfrm>
            <a:off x="210821" y="190500"/>
            <a:ext cx="10224770" cy="8312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7950" tIns="107950" rIns="107950" bIns="107950" rtlCol="0">
            <a:spAutoFit/>
          </a:bodyPr>
          <a:p>
            <a:pPr algn="ctr"/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420s </a:t>
            </a:r>
            <a:r>
              <a:rPr lang="zh-CN" alt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👉</a:t>
            </a:r>
            <a:r>
              <a:rPr lang="en-US" altLang="zh-CN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+3    660s </a:t>
            </a:r>
            <a:r>
              <a:rPr lang="zh-CN" alt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👉</a:t>
            </a:r>
            <a:r>
              <a:rPr lang="en-US" altLang="zh-CN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+2    920s </a:t>
            </a:r>
            <a:r>
              <a:rPr lang="zh-CN" alt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👉</a:t>
            </a:r>
            <a:r>
              <a:rPr lang="en-US" altLang="zh-CN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+1    1260s </a:t>
            </a:r>
            <a:r>
              <a:rPr lang="zh-CN" alt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👉</a:t>
            </a:r>
            <a:r>
              <a:rPr lang="en-US" altLang="zh-CN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zh-CN" alt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限时</a:t>
            </a:r>
            <a:endParaRPr lang="zh-CN" altLang="en-US" sz="4000">
              <a:solidFill>
                <a:schemeClr val="bg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031730" y="5870575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3088640" y="4182745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5235556" y="15638780"/>
            <a:ext cx="1066800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00B0F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复活点</a:t>
            </a:r>
            <a:endParaRPr lang="zh-CN" altLang="en-US" sz="2800">
              <a:solidFill>
                <a:srgbClr val="00B0F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椭圆 251"/>
          <p:cNvSpPr/>
          <p:nvPr/>
        </p:nvSpPr>
        <p:spPr>
          <a:xfrm rot="16200000">
            <a:off x="13910945" y="12713970"/>
            <a:ext cx="1200150" cy="78867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4" name="椭圆 243"/>
          <p:cNvSpPr/>
          <p:nvPr/>
        </p:nvSpPr>
        <p:spPr>
          <a:xfrm rot="300000">
            <a:off x="13859510" y="11047730"/>
            <a:ext cx="1265555" cy="84772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3" name="椭圆 222"/>
          <p:cNvSpPr/>
          <p:nvPr/>
        </p:nvSpPr>
        <p:spPr>
          <a:xfrm rot="6060000">
            <a:off x="9004300" y="11677650"/>
            <a:ext cx="2681605" cy="116332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0" name="椭圆 89"/>
          <p:cNvSpPr/>
          <p:nvPr/>
        </p:nvSpPr>
        <p:spPr>
          <a:xfrm rot="10800000">
            <a:off x="9872980" y="10229850"/>
            <a:ext cx="1037590" cy="69469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2" name="椭圆 201"/>
          <p:cNvSpPr/>
          <p:nvPr/>
        </p:nvSpPr>
        <p:spPr>
          <a:xfrm rot="15240000">
            <a:off x="11338560" y="8213725"/>
            <a:ext cx="1971675" cy="162306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0" name="椭圆 179"/>
          <p:cNvSpPr/>
          <p:nvPr/>
        </p:nvSpPr>
        <p:spPr>
          <a:xfrm rot="10800000">
            <a:off x="13274040" y="8199120"/>
            <a:ext cx="2231390" cy="153797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5" name="椭圆 154"/>
          <p:cNvSpPr/>
          <p:nvPr/>
        </p:nvSpPr>
        <p:spPr>
          <a:xfrm rot="16440000">
            <a:off x="13331825" y="5111750"/>
            <a:ext cx="2231390" cy="164465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2" name="椭圆 131"/>
          <p:cNvSpPr/>
          <p:nvPr/>
        </p:nvSpPr>
        <p:spPr>
          <a:xfrm rot="16200000">
            <a:off x="11388090" y="5512435"/>
            <a:ext cx="2064385" cy="158178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3" name="椭圆 92"/>
          <p:cNvSpPr/>
          <p:nvPr/>
        </p:nvSpPr>
        <p:spPr>
          <a:xfrm>
            <a:off x="9503410" y="7259955"/>
            <a:ext cx="1107440" cy="82359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1" name="椭圆 90"/>
          <p:cNvSpPr/>
          <p:nvPr/>
        </p:nvSpPr>
        <p:spPr>
          <a:xfrm rot="5400000">
            <a:off x="9101455" y="8629015"/>
            <a:ext cx="1252855" cy="96139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7" name="椭圆 66"/>
          <p:cNvSpPr/>
          <p:nvPr/>
        </p:nvSpPr>
        <p:spPr>
          <a:xfrm rot="10800000">
            <a:off x="5175885" y="8248650"/>
            <a:ext cx="2219325" cy="181165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1" name="椭圆 50"/>
          <p:cNvSpPr/>
          <p:nvPr/>
        </p:nvSpPr>
        <p:spPr>
          <a:xfrm rot="7080000">
            <a:off x="3345815" y="10645775"/>
            <a:ext cx="1943735" cy="113855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0" name="椭圆 409"/>
          <p:cNvSpPr/>
          <p:nvPr/>
        </p:nvSpPr>
        <p:spPr>
          <a:xfrm rot="9360000">
            <a:off x="1612265" y="7331710"/>
            <a:ext cx="3163570" cy="212280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" name="椭圆 1"/>
          <p:cNvSpPr/>
          <p:nvPr/>
        </p:nvSpPr>
        <p:spPr>
          <a:xfrm flipV="1">
            <a:off x="1682115" y="84734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" name="椭圆 20"/>
          <p:cNvSpPr/>
          <p:nvPr/>
        </p:nvSpPr>
        <p:spPr>
          <a:xfrm flipV="1">
            <a:off x="2230755" y="88214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" name="椭圆 21"/>
          <p:cNvSpPr/>
          <p:nvPr/>
        </p:nvSpPr>
        <p:spPr>
          <a:xfrm flipV="1">
            <a:off x="2444115" y="9060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" name="椭圆 22"/>
          <p:cNvSpPr/>
          <p:nvPr/>
        </p:nvSpPr>
        <p:spPr>
          <a:xfrm flipV="1">
            <a:off x="2341880" y="9377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" name="椭圆 23"/>
          <p:cNvSpPr/>
          <p:nvPr/>
        </p:nvSpPr>
        <p:spPr>
          <a:xfrm flipV="1">
            <a:off x="2697480" y="9377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" name="椭圆 24"/>
          <p:cNvSpPr/>
          <p:nvPr/>
        </p:nvSpPr>
        <p:spPr>
          <a:xfrm flipV="1">
            <a:off x="2799715" y="9163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" name="椭圆 25"/>
          <p:cNvSpPr/>
          <p:nvPr/>
        </p:nvSpPr>
        <p:spPr>
          <a:xfrm flipV="1">
            <a:off x="2697480" y="88214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" name="椭圆 26"/>
          <p:cNvSpPr/>
          <p:nvPr/>
        </p:nvSpPr>
        <p:spPr>
          <a:xfrm flipV="1">
            <a:off x="2444115" y="8279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" name="椭圆 27"/>
          <p:cNvSpPr/>
          <p:nvPr/>
        </p:nvSpPr>
        <p:spPr>
          <a:xfrm flipV="1">
            <a:off x="2341880" y="8381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" name="椭圆 28"/>
          <p:cNvSpPr/>
          <p:nvPr/>
        </p:nvSpPr>
        <p:spPr>
          <a:xfrm flipV="1">
            <a:off x="2697480" y="85337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" name="椭圆 29"/>
          <p:cNvSpPr/>
          <p:nvPr/>
        </p:nvSpPr>
        <p:spPr>
          <a:xfrm flipV="1">
            <a:off x="2901950" y="83712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" name="椭圆 30"/>
          <p:cNvSpPr/>
          <p:nvPr/>
        </p:nvSpPr>
        <p:spPr>
          <a:xfrm flipV="1">
            <a:off x="3542030" y="80968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" name="椭圆 31"/>
          <p:cNvSpPr/>
          <p:nvPr/>
        </p:nvSpPr>
        <p:spPr>
          <a:xfrm flipV="1">
            <a:off x="4090670" y="75685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" name="椭圆 33"/>
          <p:cNvSpPr/>
          <p:nvPr/>
        </p:nvSpPr>
        <p:spPr>
          <a:xfrm flipV="1">
            <a:off x="4364990" y="75685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" name="椭圆 34"/>
          <p:cNvSpPr/>
          <p:nvPr/>
        </p:nvSpPr>
        <p:spPr>
          <a:xfrm flipV="1">
            <a:off x="4090670" y="7893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" name="椭圆 35"/>
          <p:cNvSpPr/>
          <p:nvPr/>
        </p:nvSpPr>
        <p:spPr>
          <a:xfrm flipV="1">
            <a:off x="4364990" y="7893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" name="椭圆 36"/>
          <p:cNvSpPr/>
          <p:nvPr/>
        </p:nvSpPr>
        <p:spPr>
          <a:xfrm flipV="1">
            <a:off x="4192905" y="82181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" name="椭圆 37"/>
          <p:cNvSpPr/>
          <p:nvPr/>
        </p:nvSpPr>
        <p:spPr>
          <a:xfrm flipV="1">
            <a:off x="4528185" y="82181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6" name="文本框 435"/>
          <p:cNvSpPr txBox="1"/>
          <p:nvPr/>
        </p:nvSpPr>
        <p:spPr>
          <a:xfrm>
            <a:off x="2646998" y="664464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/>
                </a:solidFill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①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5.4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9" name="椭圆 38"/>
          <p:cNvSpPr/>
          <p:nvPr/>
        </p:nvSpPr>
        <p:spPr>
          <a:xfrm flipV="1">
            <a:off x="4786630" y="109143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" name="椭圆 39"/>
          <p:cNvSpPr/>
          <p:nvPr/>
        </p:nvSpPr>
        <p:spPr>
          <a:xfrm flipV="1">
            <a:off x="4293870" y="10510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" name="椭圆 40"/>
          <p:cNvSpPr/>
          <p:nvPr/>
        </p:nvSpPr>
        <p:spPr>
          <a:xfrm flipV="1">
            <a:off x="4060190" y="107918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" name="椭圆 41"/>
          <p:cNvSpPr/>
          <p:nvPr/>
        </p:nvSpPr>
        <p:spPr>
          <a:xfrm flipV="1">
            <a:off x="4559300" y="107099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" name="椭圆 42"/>
          <p:cNvSpPr/>
          <p:nvPr/>
        </p:nvSpPr>
        <p:spPr>
          <a:xfrm flipV="1">
            <a:off x="4262755" y="110978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4" name="椭圆 43"/>
          <p:cNvSpPr/>
          <p:nvPr/>
        </p:nvSpPr>
        <p:spPr>
          <a:xfrm flipV="1">
            <a:off x="4589780" y="111182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5" name="椭圆 44"/>
          <p:cNvSpPr/>
          <p:nvPr/>
        </p:nvSpPr>
        <p:spPr>
          <a:xfrm flipV="1">
            <a:off x="3883025" y="115131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6" name="椭圆 45"/>
          <p:cNvSpPr/>
          <p:nvPr/>
        </p:nvSpPr>
        <p:spPr>
          <a:xfrm flipV="1">
            <a:off x="3988435" y="117322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7" name="椭圆 46"/>
          <p:cNvSpPr/>
          <p:nvPr/>
        </p:nvSpPr>
        <p:spPr>
          <a:xfrm flipV="1">
            <a:off x="4160520" y="11951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8" name="椭圆 47"/>
          <p:cNvSpPr/>
          <p:nvPr/>
        </p:nvSpPr>
        <p:spPr>
          <a:xfrm flipV="1">
            <a:off x="4160520" y="115246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2" name="文本框 51"/>
          <p:cNvSpPr txBox="1"/>
          <p:nvPr/>
        </p:nvSpPr>
        <p:spPr>
          <a:xfrm>
            <a:off x="3928428" y="973645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/>
                </a:solidFill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②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54" name="椭圆 53"/>
          <p:cNvSpPr/>
          <p:nvPr/>
        </p:nvSpPr>
        <p:spPr>
          <a:xfrm flipV="1">
            <a:off x="5440045" y="86360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5" name="椭圆 54"/>
          <p:cNvSpPr/>
          <p:nvPr/>
        </p:nvSpPr>
        <p:spPr>
          <a:xfrm flipV="1">
            <a:off x="5662930" y="8920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6" name="椭圆 55"/>
          <p:cNvSpPr/>
          <p:nvPr/>
        </p:nvSpPr>
        <p:spPr>
          <a:xfrm flipV="1">
            <a:off x="5662930" y="9274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7" name="椭圆 56"/>
          <p:cNvSpPr/>
          <p:nvPr/>
        </p:nvSpPr>
        <p:spPr>
          <a:xfrm flipV="1">
            <a:off x="5440045" y="95123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9" name="等腰三角形 418"/>
          <p:cNvSpPr/>
          <p:nvPr/>
        </p:nvSpPr>
        <p:spPr>
          <a:xfrm>
            <a:off x="5948045" y="894461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flipV="1">
            <a:off x="5948045" y="88214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0" name="椭圆 59"/>
          <p:cNvSpPr/>
          <p:nvPr/>
        </p:nvSpPr>
        <p:spPr>
          <a:xfrm flipV="1">
            <a:off x="5948045" y="9367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1" name="等腰三角形 60"/>
          <p:cNvSpPr/>
          <p:nvPr/>
        </p:nvSpPr>
        <p:spPr>
          <a:xfrm>
            <a:off x="6903085" y="893508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 flipV="1">
            <a:off x="7017385" y="96145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5" name="椭圆 64"/>
          <p:cNvSpPr/>
          <p:nvPr/>
        </p:nvSpPr>
        <p:spPr>
          <a:xfrm flipV="1">
            <a:off x="6600825" y="9060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6" name="椭圆 65"/>
          <p:cNvSpPr/>
          <p:nvPr/>
        </p:nvSpPr>
        <p:spPr>
          <a:xfrm flipV="1">
            <a:off x="7017385" y="86360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8" name="文本框 67"/>
          <p:cNvSpPr txBox="1"/>
          <p:nvPr/>
        </p:nvSpPr>
        <p:spPr>
          <a:xfrm>
            <a:off x="5581333" y="769429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6.7</a:t>
            </a:r>
            <a:endParaRPr lang="en-US" altLang="zh-CN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69" name="椭圆 68"/>
          <p:cNvSpPr/>
          <p:nvPr/>
        </p:nvSpPr>
        <p:spPr>
          <a:xfrm flipV="1">
            <a:off x="9522460" y="86074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0" name="椭圆 69"/>
          <p:cNvSpPr/>
          <p:nvPr/>
        </p:nvSpPr>
        <p:spPr>
          <a:xfrm flipV="1">
            <a:off x="9624695" y="87382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1" name="椭圆 70"/>
          <p:cNvSpPr/>
          <p:nvPr/>
        </p:nvSpPr>
        <p:spPr>
          <a:xfrm flipV="1">
            <a:off x="9658985" y="8920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2" name="椭圆 71"/>
          <p:cNvSpPr/>
          <p:nvPr/>
        </p:nvSpPr>
        <p:spPr>
          <a:xfrm flipV="1">
            <a:off x="9670415" y="9163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3" name="椭圆 72"/>
          <p:cNvSpPr/>
          <p:nvPr/>
        </p:nvSpPr>
        <p:spPr>
          <a:xfrm flipV="1">
            <a:off x="9624695" y="9367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6" name="椭圆 75"/>
          <p:cNvSpPr/>
          <p:nvPr/>
        </p:nvSpPr>
        <p:spPr>
          <a:xfrm flipV="1">
            <a:off x="9522460" y="95123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7" name="椭圆 76"/>
          <p:cNvSpPr/>
          <p:nvPr/>
        </p:nvSpPr>
        <p:spPr>
          <a:xfrm flipV="1">
            <a:off x="9901555" y="87382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8" name="椭圆 77"/>
          <p:cNvSpPr/>
          <p:nvPr/>
        </p:nvSpPr>
        <p:spPr>
          <a:xfrm flipV="1">
            <a:off x="10003790" y="8958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9" name="椭圆 78"/>
          <p:cNvSpPr/>
          <p:nvPr/>
        </p:nvSpPr>
        <p:spPr>
          <a:xfrm flipV="1">
            <a:off x="10003790" y="90951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0" name="椭圆 79"/>
          <p:cNvSpPr/>
          <p:nvPr/>
        </p:nvSpPr>
        <p:spPr>
          <a:xfrm flipV="1">
            <a:off x="9901555" y="9274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7" name="十字星 216"/>
          <p:cNvSpPr/>
          <p:nvPr/>
        </p:nvSpPr>
        <p:spPr>
          <a:xfrm>
            <a:off x="9895205" y="751395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 flipV="1">
            <a:off x="9758680" y="7513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2" name="椭圆 81"/>
          <p:cNvSpPr/>
          <p:nvPr/>
        </p:nvSpPr>
        <p:spPr>
          <a:xfrm flipV="1">
            <a:off x="10406380" y="75685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7" name="文本框 296"/>
          <p:cNvSpPr txBox="1"/>
          <p:nvPr/>
        </p:nvSpPr>
        <p:spPr>
          <a:xfrm>
            <a:off x="9247188" y="7995285"/>
            <a:ext cx="1884045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闽</a:t>
            </a:r>
            <a:r>
              <a:rPr lang="zh-CN" altLang="en-US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夕歌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同心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86" name="椭圆 85"/>
          <p:cNvSpPr/>
          <p:nvPr/>
        </p:nvSpPr>
        <p:spPr>
          <a:xfrm flipV="1">
            <a:off x="10106025" y="106076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7" name="椭圆 86"/>
          <p:cNvSpPr/>
          <p:nvPr/>
        </p:nvSpPr>
        <p:spPr>
          <a:xfrm flipV="1">
            <a:off x="10304145" y="104082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8" name="椭圆 87"/>
          <p:cNvSpPr/>
          <p:nvPr/>
        </p:nvSpPr>
        <p:spPr>
          <a:xfrm flipV="1">
            <a:off x="10508615" y="104082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9" name="椭圆 88"/>
          <p:cNvSpPr/>
          <p:nvPr/>
        </p:nvSpPr>
        <p:spPr>
          <a:xfrm flipV="1">
            <a:off x="10716895" y="10612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2" name="椭圆 91"/>
          <p:cNvSpPr/>
          <p:nvPr/>
        </p:nvSpPr>
        <p:spPr>
          <a:xfrm rot="11160000">
            <a:off x="9276715" y="5036185"/>
            <a:ext cx="1749425" cy="160718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4" name="文本框 93"/>
          <p:cNvSpPr txBox="1"/>
          <p:nvPr/>
        </p:nvSpPr>
        <p:spPr>
          <a:xfrm>
            <a:off x="9404033" y="673608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⑤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2.6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8119428" y="810958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④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9816465" y="9665335"/>
            <a:ext cx="12839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⑪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99" name="椭圆 98"/>
          <p:cNvSpPr/>
          <p:nvPr/>
        </p:nvSpPr>
        <p:spPr>
          <a:xfrm flipV="1">
            <a:off x="9656445" y="6428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0" name="椭圆 99"/>
          <p:cNvSpPr/>
          <p:nvPr/>
        </p:nvSpPr>
        <p:spPr>
          <a:xfrm flipV="1">
            <a:off x="9799320" y="60363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1" name="椭圆 100"/>
          <p:cNvSpPr/>
          <p:nvPr/>
        </p:nvSpPr>
        <p:spPr>
          <a:xfrm flipV="1">
            <a:off x="9503410" y="5828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2" name="椭圆 101"/>
          <p:cNvSpPr/>
          <p:nvPr/>
        </p:nvSpPr>
        <p:spPr>
          <a:xfrm flipV="1">
            <a:off x="9420225" y="52978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3" name="椭圆 102"/>
          <p:cNvSpPr/>
          <p:nvPr/>
        </p:nvSpPr>
        <p:spPr>
          <a:xfrm flipV="1">
            <a:off x="9656445" y="51955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4" name="椭圆 103"/>
          <p:cNvSpPr/>
          <p:nvPr/>
        </p:nvSpPr>
        <p:spPr>
          <a:xfrm flipV="1">
            <a:off x="9670415" y="55073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5" name="椭圆 104"/>
          <p:cNvSpPr/>
          <p:nvPr/>
        </p:nvSpPr>
        <p:spPr>
          <a:xfrm flipV="1">
            <a:off x="9554210" y="55073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6" name="椭圆 105"/>
          <p:cNvSpPr/>
          <p:nvPr/>
        </p:nvSpPr>
        <p:spPr>
          <a:xfrm flipV="1">
            <a:off x="10610850" y="62210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7" name="椭圆 106"/>
          <p:cNvSpPr/>
          <p:nvPr/>
        </p:nvSpPr>
        <p:spPr>
          <a:xfrm flipV="1">
            <a:off x="10880090" y="61188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8" name="椭圆 107"/>
          <p:cNvSpPr/>
          <p:nvPr/>
        </p:nvSpPr>
        <p:spPr>
          <a:xfrm flipV="1">
            <a:off x="10508615" y="60166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9" name="椭圆 108"/>
          <p:cNvSpPr/>
          <p:nvPr/>
        </p:nvSpPr>
        <p:spPr>
          <a:xfrm flipV="1">
            <a:off x="10675620" y="57264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0" name="椭圆 109"/>
          <p:cNvSpPr/>
          <p:nvPr/>
        </p:nvSpPr>
        <p:spPr>
          <a:xfrm flipV="1">
            <a:off x="10867390" y="57264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1" name="椭圆 110"/>
          <p:cNvSpPr/>
          <p:nvPr/>
        </p:nvSpPr>
        <p:spPr>
          <a:xfrm flipV="1">
            <a:off x="10808335" y="54051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3" name="文本框 112"/>
          <p:cNvSpPr txBox="1"/>
          <p:nvPr/>
        </p:nvSpPr>
        <p:spPr>
          <a:xfrm>
            <a:off x="8292148" y="462534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⑥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3.9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16" name="圆角矩形 215"/>
          <p:cNvSpPr/>
          <p:nvPr/>
        </p:nvSpPr>
        <p:spPr>
          <a:xfrm>
            <a:off x="10543540" y="464058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3" name="文本框 272"/>
          <p:cNvSpPr txBox="1"/>
          <p:nvPr/>
        </p:nvSpPr>
        <p:spPr>
          <a:xfrm>
            <a:off x="10324466" y="3941445"/>
            <a:ext cx="9144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杨康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14" name="椭圆 113"/>
          <p:cNvSpPr/>
          <p:nvPr/>
        </p:nvSpPr>
        <p:spPr>
          <a:xfrm flipV="1">
            <a:off x="12885420" y="67989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5" name="椭圆 114"/>
          <p:cNvSpPr/>
          <p:nvPr/>
        </p:nvSpPr>
        <p:spPr>
          <a:xfrm flipV="1">
            <a:off x="12631420" y="65424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6" name="椭圆 115"/>
          <p:cNvSpPr/>
          <p:nvPr/>
        </p:nvSpPr>
        <p:spPr>
          <a:xfrm flipV="1">
            <a:off x="12062460" y="65424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7" name="椭圆 116"/>
          <p:cNvSpPr/>
          <p:nvPr/>
        </p:nvSpPr>
        <p:spPr>
          <a:xfrm flipV="1">
            <a:off x="11767820" y="67798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8" name="椭圆 117"/>
          <p:cNvSpPr/>
          <p:nvPr/>
        </p:nvSpPr>
        <p:spPr>
          <a:xfrm flipV="1">
            <a:off x="12062460" y="6901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9" name="椭圆 118"/>
          <p:cNvSpPr/>
          <p:nvPr/>
        </p:nvSpPr>
        <p:spPr>
          <a:xfrm flipV="1">
            <a:off x="12631420" y="6901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0" name="椭圆 119"/>
          <p:cNvSpPr/>
          <p:nvPr/>
        </p:nvSpPr>
        <p:spPr>
          <a:xfrm flipV="1">
            <a:off x="12164695" y="54000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1" name="椭圆 120"/>
          <p:cNvSpPr/>
          <p:nvPr/>
        </p:nvSpPr>
        <p:spPr>
          <a:xfrm flipV="1">
            <a:off x="12529185" y="54051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2" name="椭圆 121"/>
          <p:cNvSpPr/>
          <p:nvPr/>
        </p:nvSpPr>
        <p:spPr>
          <a:xfrm flipV="1">
            <a:off x="12369165" y="56241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3" name="椭圆 122"/>
          <p:cNvSpPr/>
          <p:nvPr/>
        </p:nvSpPr>
        <p:spPr>
          <a:xfrm flipV="1">
            <a:off x="12164695" y="5828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4" name="椭圆 123"/>
          <p:cNvSpPr/>
          <p:nvPr/>
        </p:nvSpPr>
        <p:spPr>
          <a:xfrm flipV="1">
            <a:off x="12529185" y="5828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3" name="文本框 132"/>
          <p:cNvSpPr txBox="1"/>
          <p:nvPr/>
        </p:nvSpPr>
        <p:spPr>
          <a:xfrm>
            <a:off x="11721783" y="469773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7.3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34" name="椭圆 133"/>
          <p:cNvSpPr/>
          <p:nvPr/>
        </p:nvSpPr>
        <p:spPr>
          <a:xfrm flipV="1">
            <a:off x="14420850" y="5093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5" name="椭圆 134"/>
          <p:cNvSpPr/>
          <p:nvPr/>
        </p:nvSpPr>
        <p:spPr>
          <a:xfrm flipV="1">
            <a:off x="14824710" y="54000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6" name="椭圆 135"/>
          <p:cNvSpPr/>
          <p:nvPr/>
        </p:nvSpPr>
        <p:spPr>
          <a:xfrm flipV="1">
            <a:off x="14824710" y="57842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8" name="椭圆 137"/>
          <p:cNvSpPr/>
          <p:nvPr/>
        </p:nvSpPr>
        <p:spPr>
          <a:xfrm flipV="1">
            <a:off x="14105890" y="57842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9" name="椭圆 138"/>
          <p:cNvSpPr/>
          <p:nvPr/>
        </p:nvSpPr>
        <p:spPr>
          <a:xfrm flipV="1">
            <a:off x="14105890" y="54051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0" name="椭圆 139"/>
          <p:cNvSpPr/>
          <p:nvPr/>
        </p:nvSpPr>
        <p:spPr>
          <a:xfrm flipV="1">
            <a:off x="14420850" y="5828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1" name="椭圆 140"/>
          <p:cNvSpPr/>
          <p:nvPr/>
        </p:nvSpPr>
        <p:spPr>
          <a:xfrm flipV="1">
            <a:off x="14824710" y="61188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2" name="椭圆 141"/>
          <p:cNvSpPr/>
          <p:nvPr/>
        </p:nvSpPr>
        <p:spPr>
          <a:xfrm flipV="1">
            <a:off x="14926945" y="64668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3" name="椭圆 142"/>
          <p:cNvSpPr/>
          <p:nvPr/>
        </p:nvSpPr>
        <p:spPr>
          <a:xfrm flipV="1">
            <a:off x="14722475" y="6730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4" name="椭圆 143"/>
          <p:cNvSpPr/>
          <p:nvPr/>
        </p:nvSpPr>
        <p:spPr>
          <a:xfrm flipV="1">
            <a:off x="14420850" y="67798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5" name="椭圆 144"/>
          <p:cNvSpPr/>
          <p:nvPr/>
        </p:nvSpPr>
        <p:spPr>
          <a:xfrm flipV="1">
            <a:off x="14208125" y="65690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6" name="椭圆 145"/>
          <p:cNvSpPr/>
          <p:nvPr/>
        </p:nvSpPr>
        <p:spPr>
          <a:xfrm flipV="1">
            <a:off x="14620240" y="65309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7" name="椭圆 146"/>
          <p:cNvSpPr/>
          <p:nvPr/>
        </p:nvSpPr>
        <p:spPr>
          <a:xfrm flipV="1">
            <a:off x="14420850" y="62210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8" name="椭圆 147"/>
          <p:cNvSpPr/>
          <p:nvPr/>
        </p:nvSpPr>
        <p:spPr>
          <a:xfrm flipV="1">
            <a:off x="14105890" y="6730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1" name="椭圆 150"/>
          <p:cNvSpPr/>
          <p:nvPr/>
        </p:nvSpPr>
        <p:spPr>
          <a:xfrm flipV="1">
            <a:off x="14003655" y="63646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7" name="文本框 156"/>
          <p:cNvSpPr txBox="1"/>
          <p:nvPr/>
        </p:nvSpPr>
        <p:spPr>
          <a:xfrm>
            <a:off x="13806488" y="427799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⑧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6.2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58" name="椭圆 157"/>
          <p:cNvSpPr/>
          <p:nvPr/>
        </p:nvSpPr>
        <p:spPr>
          <a:xfrm flipV="1">
            <a:off x="13571220" y="85756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9" name="椭圆 158"/>
          <p:cNvSpPr/>
          <p:nvPr/>
        </p:nvSpPr>
        <p:spPr>
          <a:xfrm flipV="1">
            <a:off x="13719175" y="85756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0" name="椭圆 159"/>
          <p:cNvSpPr/>
          <p:nvPr/>
        </p:nvSpPr>
        <p:spPr>
          <a:xfrm flipV="1">
            <a:off x="13883005" y="85756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1" name="椭圆 160"/>
          <p:cNvSpPr/>
          <p:nvPr/>
        </p:nvSpPr>
        <p:spPr>
          <a:xfrm flipV="1">
            <a:off x="14003655" y="85756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2" name="椭圆 161"/>
          <p:cNvSpPr/>
          <p:nvPr/>
        </p:nvSpPr>
        <p:spPr>
          <a:xfrm flipV="1">
            <a:off x="13549630" y="94100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3" name="椭圆 162"/>
          <p:cNvSpPr/>
          <p:nvPr/>
        </p:nvSpPr>
        <p:spPr>
          <a:xfrm flipV="1">
            <a:off x="13673455" y="94100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4" name="椭圆 163"/>
          <p:cNvSpPr/>
          <p:nvPr/>
        </p:nvSpPr>
        <p:spPr>
          <a:xfrm flipV="1">
            <a:off x="13821410" y="94100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5" name="椭圆 164"/>
          <p:cNvSpPr/>
          <p:nvPr/>
        </p:nvSpPr>
        <p:spPr>
          <a:xfrm flipV="1">
            <a:off x="13985240" y="94100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6" name="椭圆 165"/>
          <p:cNvSpPr/>
          <p:nvPr/>
        </p:nvSpPr>
        <p:spPr>
          <a:xfrm flipV="1">
            <a:off x="14105890" y="94100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0" name="十字星 169"/>
          <p:cNvSpPr/>
          <p:nvPr/>
        </p:nvSpPr>
        <p:spPr>
          <a:xfrm>
            <a:off x="14208125" y="842581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1" name="十字星 170"/>
          <p:cNvSpPr/>
          <p:nvPr/>
        </p:nvSpPr>
        <p:spPr>
          <a:xfrm>
            <a:off x="14445615" y="846137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2" name="十字星 171"/>
          <p:cNvSpPr/>
          <p:nvPr/>
        </p:nvSpPr>
        <p:spPr>
          <a:xfrm>
            <a:off x="14420850" y="923544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 flipV="1">
            <a:off x="15200630" y="85337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1" name="文本框 180"/>
          <p:cNvSpPr txBox="1"/>
          <p:nvPr/>
        </p:nvSpPr>
        <p:spPr>
          <a:xfrm>
            <a:off x="13879196" y="7629525"/>
            <a:ext cx="109982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⑩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11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00" name="文本框 299"/>
          <p:cNvSpPr txBox="1"/>
          <p:nvPr/>
        </p:nvSpPr>
        <p:spPr>
          <a:xfrm>
            <a:off x="12210415" y="9648825"/>
            <a:ext cx="4512945" cy="410845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计东潮：坚壁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*3</a:t>
            </a:r>
            <a:endParaRPr lang="en-US" altLang="zh-CN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82" name="椭圆 181"/>
          <p:cNvSpPr/>
          <p:nvPr/>
        </p:nvSpPr>
        <p:spPr>
          <a:xfrm flipV="1">
            <a:off x="11767820" y="82530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3" name="椭圆 182"/>
          <p:cNvSpPr/>
          <p:nvPr/>
        </p:nvSpPr>
        <p:spPr>
          <a:xfrm flipV="1">
            <a:off x="12164695" y="84474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4" name="椭圆 183"/>
          <p:cNvSpPr/>
          <p:nvPr/>
        </p:nvSpPr>
        <p:spPr>
          <a:xfrm flipV="1">
            <a:off x="12471400" y="84575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5" name="椭圆 184"/>
          <p:cNvSpPr/>
          <p:nvPr/>
        </p:nvSpPr>
        <p:spPr>
          <a:xfrm flipV="1">
            <a:off x="12164695" y="81508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6" name="椭圆 185"/>
          <p:cNvSpPr/>
          <p:nvPr/>
        </p:nvSpPr>
        <p:spPr>
          <a:xfrm flipV="1">
            <a:off x="12339320" y="81508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9" name="等腰三角形 188"/>
          <p:cNvSpPr/>
          <p:nvPr/>
        </p:nvSpPr>
        <p:spPr>
          <a:xfrm>
            <a:off x="11767820" y="871220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0" name="等腰三角形 189"/>
          <p:cNvSpPr/>
          <p:nvPr/>
        </p:nvSpPr>
        <p:spPr>
          <a:xfrm>
            <a:off x="12243435" y="866648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1" name="等腰三角形 190"/>
          <p:cNvSpPr/>
          <p:nvPr/>
        </p:nvSpPr>
        <p:spPr>
          <a:xfrm>
            <a:off x="11936730" y="922528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2" name="椭圆 191"/>
          <p:cNvSpPr/>
          <p:nvPr/>
        </p:nvSpPr>
        <p:spPr>
          <a:xfrm flipV="1">
            <a:off x="12141200" y="90347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3" name="椭圆 192"/>
          <p:cNvSpPr/>
          <p:nvPr/>
        </p:nvSpPr>
        <p:spPr>
          <a:xfrm flipV="1">
            <a:off x="12885420" y="89966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5" name="椭圆 194"/>
          <p:cNvSpPr/>
          <p:nvPr/>
        </p:nvSpPr>
        <p:spPr>
          <a:xfrm flipV="1">
            <a:off x="12631420" y="92094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7" name="椭圆 196"/>
          <p:cNvSpPr/>
          <p:nvPr/>
        </p:nvSpPr>
        <p:spPr>
          <a:xfrm flipV="1">
            <a:off x="12529185" y="9486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8" name="椭圆 197"/>
          <p:cNvSpPr/>
          <p:nvPr/>
        </p:nvSpPr>
        <p:spPr>
          <a:xfrm flipV="1">
            <a:off x="12369165" y="96227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9" name="椭圆 198"/>
          <p:cNvSpPr/>
          <p:nvPr/>
        </p:nvSpPr>
        <p:spPr>
          <a:xfrm flipV="1">
            <a:off x="12141200" y="97720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3" name="文本框 202"/>
          <p:cNvSpPr txBox="1"/>
          <p:nvPr/>
        </p:nvSpPr>
        <p:spPr>
          <a:xfrm>
            <a:off x="11554778" y="746823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⑨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9.3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5" name="椭圆 204"/>
          <p:cNvSpPr/>
          <p:nvPr/>
        </p:nvSpPr>
        <p:spPr>
          <a:xfrm flipV="1">
            <a:off x="10867390" y="109956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6" name="椭圆 205"/>
          <p:cNvSpPr/>
          <p:nvPr/>
        </p:nvSpPr>
        <p:spPr>
          <a:xfrm flipV="1">
            <a:off x="10675620" y="113106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7" name="椭圆 206"/>
          <p:cNvSpPr/>
          <p:nvPr/>
        </p:nvSpPr>
        <p:spPr>
          <a:xfrm flipV="1">
            <a:off x="10910570" y="115246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8" name="椭圆 207"/>
          <p:cNvSpPr/>
          <p:nvPr/>
        </p:nvSpPr>
        <p:spPr>
          <a:xfrm flipV="1">
            <a:off x="10003790" y="11849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9" name="椭圆 208"/>
          <p:cNvSpPr/>
          <p:nvPr/>
        </p:nvSpPr>
        <p:spPr>
          <a:xfrm flipV="1">
            <a:off x="10003790" y="120535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0" name="椭圆 209"/>
          <p:cNvSpPr/>
          <p:nvPr/>
        </p:nvSpPr>
        <p:spPr>
          <a:xfrm flipV="1">
            <a:off x="10003790" y="122567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1" name="椭圆 210"/>
          <p:cNvSpPr/>
          <p:nvPr/>
        </p:nvSpPr>
        <p:spPr>
          <a:xfrm flipV="1">
            <a:off x="10003790" y="12465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2" name="椭圆 211"/>
          <p:cNvSpPr/>
          <p:nvPr/>
        </p:nvSpPr>
        <p:spPr>
          <a:xfrm flipV="1">
            <a:off x="9860915" y="126784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3" name="椭圆 212"/>
          <p:cNvSpPr/>
          <p:nvPr/>
        </p:nvSpPr>
        <p:spPr>
          <a:xfrm flipV="1">
            <a:off x="10314940" y="11849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4" name="椭圆 213"/>
          <p:cNvSpPr/>
          <p:nvPr/>
        </p:nvSpPr>
        <p:spPr>
          <a:xfrm flipV="1">
            <a:off x="10314940" y="120535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5" name="椭圆 214"/>
          <p:cNvSpPr/>
          <p:nvPr/>
        </p:nvSpPr>
        <p:spPr>
          <a:xfrm flipV="1">
            <a:off x="10314940" y="122567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8" name="椭圆 217"/>
          <p:cNvSpPr/>
          <p:nvPr/>
        </p:nvSpPr>
        <p:spPr>
          <a:xfrm flipV="1">
            <a:off x="10314940" y="12465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9" name="椭圆 218"/>
          <p:cNvSpPr/>
          <p:nvPr/>
        </p:nvSpPr>
        <p:spPr>
          <a:xfrm flipV="1">
            <a:off x="10441305" y="126784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1" name="椭圆 220"/>
          <p:cNvSpPr/>
          <p:nvPr/>
        </p:nvSpPr>
        <p:spPr>
          <a:xfrm flipV="1">
            <a:off x="10379710" y="10571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2" name="等腰三角形 221"/>
          <p:cNvSpPr/>
          <p:nvPr/>
        </p:nvSpPr>
        <p:spPr>
          <a:xfrm>
            <a:off x="9977120" y="1308671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4" name="文本框 223"/>
          <p:cNvSpPr txBox="1"/>
          <p:nvPr/>
        </p:nvSpPr>
        <p:spPr>
          <a:xfrm>
            <a:off x="8682355" y="1097026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⑫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5.9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25" name="椭圆 224"/>
          <p:cNvSpPr/>
          <p:nvPr/>
        </p:nvSpPr>
        <p:spPr>
          <a:xfrm flipV="1">
            <a:off x="11834495" y="11220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6" name="椭圆 225"/>
          <p:cNvSpPr/>
          <p:nvPr/>
        </p:nvSpPr>
        <p:spPr>
          <a:xfrm flipV="1">
            <a:off x="11834495" y="11539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7" name="椭圆 226"/>
          <p:cNvSpPr/>
          <p:nvPr/>
        </p:nvSpPr>
        <p:spPr>
          <a:xfrm flipV="1">
            <a:off x="12098020" y="116420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8" name="椭圆 227"/>
          <p:cNvSpPr/>
          <p:nvPr/>
        </p:nvSpPr>
        <p:spPr>
          <a:xfrm flipV="1">
            <a:off x="12098020" y="11220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9" name="椭圆 228"/>
          <p:cNvSpPr/>
          <p:nvPr/>
        </p:nvSpPr>
        <p:spPr>
          <a:xfrm flipV="1">
            <a:off x="12426950" y="116268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0" name="椭圆 229"/>
          <p:cNvSpPr/>
          <p:nvPr/>
        </p:nvSpPr>
        <p:spPr>
          <a:xfrm flipV="1">
            <a:off x="12441555" y="112083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1" name="椭圆 230"/>
          <p:cNvSpPr/>
          <p:nvPr/>
        </p:nvSpPr>
        <p:spPr>
          <a:xfrm flipV="1">
            <a:off x="12733655" y="11200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2" name="椭圆 231"/>
          <p:cNvSpPr/>
          <p:nvPr/>
        </p:nvSpPr>
        <p:spPr>
          <a:xfrm flipV="1">
            <a:off x="12806045" y="11539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3" name="椭圆 232"/>
          <p:cNvSpPr/>
          <p:nvPr/>
        </p:nvSpPr>
        <p:spPr>
          <a:xfrm>
            <a:off x="11708130" y="10979785"/>
            <a:ext cx="1279525" cy="89281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5" name="文本框 234"/>
          <p:cNvSpPr txBox="1"/>
          <p:nvPr/>
        </p:nvSpPr>
        <p:spPr>
          <a:xfrm>
            <a:off x="11697335" y="1041781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⑬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2.4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36" name="椭圆 235"/>
          <p:cNvSpPr/>
          <p:nvPr/>
        </p:nvSpPr>
        <p:spPr>
          <a:xfrm flipV="1">
            <a:off x="13994765" y="11244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7" name="椭圆 236"/>
          <p:cNvSpPr/>
          <p:nvPr/>
        </p:nvSpPr>
        <p:spPr>
          <a:xfrm flipV="1">
            <a:off x="14088745" y="11472545"/>
            <a:ext cx="11112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8" name="椭圆 237"/>
          <p:cNvSpPr/>
          <p:nvPr/>
        </p:nvSpPr>
        <p:spPr>
          <a:xfrm flipV="1">
            <a:off x="14258290" y="116662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9" name="椭圆 238"/>
          <p:cNvSpPr/>
          <p:nvPr/>
        </p:nvSpPr>
        <p:spPr>
          <a:xfrm flipV="1">
            <a:off x="14258290" y="111874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0" name="椭圆 239"/>
          <p:cNvSpPr/>
          <p:nvPr/>
        </p:nvSpPr>
        <p:spPr>
          <a:xfrm flipV="1">
            <a:off x="14587220" y="116509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1" name="椭圆 240"/>
          <p:cNvSpPr/>
          <p:nvPr/>
        </p:nvSpPr>
        <p:spPr>
          <a:xfrm flipV="1">
            <a:off x="14464665" y="114039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2" name="椭圆 241"/>
          <p:cNvSpPr/>
          <p:nvPr/>
        </p:nvSpPr>
        <p:spPr>
          <a:xfrm flipV="1">
            <a:off x="14893925" y="112242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3" name="椭圆 242"/>
          <p:cNvSpPr/>
          <p:nvPr/>
        </p:nvSpPr>
        <p:spPr>
          <a:xfrm flipV="1">
            <a:off x="14829155" y="114496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5" name="文本框 244"/>
          <p:cNvSpPr txBox="1"/>
          <p:nvPr/>
        </p:nvSpPr>
        <p:spPr>
          <a:xfrm>
            <a:off x="13809980" y="1049909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⑭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2.4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46" name="椭圆 245"/>
          <p:cNvSpPr/>
          <p:nvPr/>
        </p:nvSpPr>
        <p:spPr>
          <a:xfrm flipV="1">
            <a:off x="14258290" y="12746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7" name="椭圆 246"/>
          <p:cNvSpPr/>
          <p:nvPr/>
        </p:nvSpPr>
        <p:spPr>
          <a:xfrm flipV="1">
            <a:off x="14258290" y="12984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8" name="椭圆 247"/>
          <p:cNvSpPr/>
          <p:nvPr/>
        </p:nvSpPr>
        <p:spPr>
          <a:xfrm flipV="1">
            <a:off x="14318615" y="134289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9" name="椭圆 248"/>
          <p:cNvSpPr/>
          <p:nvPr/>
        </p:nvSpPr>
        <p:spPr>
          <a:xfrm flipV="1">
            <a:off x="14620240" y="134169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0" name="椭圆 249"/>
          <p:cNvSpPr/>
          <p:nvPr/>
        </p:nvSpPr>
        <p:spPr>
          <a:xfrm flipV="1">
            <a:off x="14620240" y="13086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1" name="椭圆 250"/>
          <p:cNvSpPr/>
          <p:nvPr/>
        </p:nvSpPr>
        <p:spPr>
          <a:xfrm flipV="1">
            <a:off x="14620240" y="127806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3" name="文本框 252"/>
          <p:cNvSpPr txBox="1"/>
          <p:nvPr/>
        </p:nvSpPr>
        <p:spPr>
          <a:xfrm>
            <a:off x="13241655" y="12015470"/>
            <a:ext cx="12839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⑮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1.8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54" name="圆角矩形 253"/>
          <p:cNvSpPr/>
          <p:nvPr/>
        </p:nvSpPr>
        <p:spPr>
          <a:xfrm>
            <a:off x="12153900" y="1248029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5" name="文本框 254"/>
          <p:cNvSpPr txBox="1"/>
          <p:nvPr/>
        </p:nvSpPr>
        <p:spPr>
          <a:xfrm>
            <a:off x="11443336" y="11872595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完颜承霖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56" name="圆角矩形 255"/>
          <p:cNvSpPr/>
          <p:nvPr/>
        </p:nvSpPr>
        <p:spPr>
          <a:xfrm>
            <a:off x="15257780" y="1256728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7" name="文本框 256"/>
          <p:cNvSpPr txBox="1"/>
          <p:nvPr/>
        </p:nvSpPr>
        <p:spPr>
          <a:xfrm>
            <a:off x="14665961" y="11933555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完颜洪烈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5" name="圆角矩形 4"/>
          <p:cNvSpPr/>
          <p:nvPr/>
        </p:nvSpPr>
        <p:spPr>
          <a:xfrm rot="5400000">
            <a:off x="13764260" y="-2843530"/>
            <a:ext cx="1392555" cy="7078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11964353" y="452120"/>
            <a:ext cx="212344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en-US" altLang="zh-CN" sz="4000">
                <a:solidFill>
                  <a:srgbClr val="FFC000"/>
                </a:solidFill>
                <a:latin typeface="得意黑" charset="-122"/>
                <a:ea typeface="得意黑" charset="-122"/>
                <a:cs typeface="汉仪颜楷简" panose="00020600040101010101" charset="-122"/>
                <a:sym typeface="方正兰亭黑简体" panose="02000000000000000000" charset="-122"/>
              </a:rPr>
              <a:t>BOSS  60% </a:t>
            </a:r>
            <a:endParaRPr lang="en-US" altLang="zh-CN" sz="4000">
              <a:solidFill>
                <a:srgbClr val="FFC000"/>
              </a:solidFill>
              <a:latin typeface="得意黑" charset="-122"/>
              <a:ea typeface="得意黑" charset="-122"/>
              <a:cs typeface="汉仪颜楷简" panose="00020600040101010101" charset="-122"/>
              <a:sym typeface="方正兰亭黑简体" panose="020000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53349" y="429260"/>
            <a:ext cx="240157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小怪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 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72.4%</a:t>
            </a:r>
            <a:endParaRPr lang="en-US" altLang="zh-CN" sz="4000">
              <a:solidFill>
                <a:srgbClr val="FFFF00"/>
              </a:solidFill>
              <a:latin typeface="得意黑" charset="-122"/>
              <a:ea typeface="得意黑" charset="-122"/>
              <a:cs typeface="得意黑" charset="-122"/>
              <a:sym typeface="方正兰亭黑简体" panose="02000000000000000000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1308715" y="53403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flipV="1">
            <a:off x="14486255" y="8318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" name="等腰三角形 9"/>
          <p:cNvSpPr/>
          <p:nvPr/>
        </p:nvSpPr>
        <p:spPr>
          <a:xfrm>
            <a:off x="14887575" y="81534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十字星 10"/>
          <p:cNvSpPr/>
          <p:nvPr/>
        </p:nvSpPr>
        <p:spPr>
          <a:xfrm>
            <a:off x="14635480" y="42481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6" name="圆角矩形 455"/>
          <p:cNvSpPr/>
          <p:nvPr/>
        </p:nvSpPr>
        <p:spPr>
          <a:xfrm rot="5400000">
            <a:off x="4702810" y="-4701540"/>
            <a:ext cx="1145540" cy="1054989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58" name="文本框 457"/>
          <p:cNvSpPr txBox="1"/>
          <p:nvPr/>
        </p:nvSpPr>
        <p:spPr>
          <a:xfrm>
            <a:off x="318453" y="190500"/>
            <a:ext cx="10009505" cy="8312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7950" tIns="107950" rIns="107950" bIns="107950" rtlCol="0">
            <a:spAutoFit/>
          </a:bodyPr>
          <a:p>
            <a:pPr algn="ctr"/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300s 👉 +3   540s 👉 +2    780s 👉 +1    1120s 👉 限时</a:t>
            </a:r>
            <a:endParaRPr lang="zh-CN" altLang="en-US" sz="4000">
              <a:solidFill>
                <a:schemeClr val="bg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57" name="椭圆 456"/>
          <p:cNvSpPr/>
          <p:nvPr/>
        </p:nvSpPr>
        <p:spPr>
          <a:xfrm>
            <a:off x="300355" y="8787765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" y="8320405"/>
            <a:ext cx="1066800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00B0F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复活点</a:t>
            </a:r>
            <a:endParaRPr lang="zh-CN" altLang="en-US" sz="2800">
              <a:solidFill>
                <a:srgbClr val="00B0F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0024110" y="4593590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2733655" y="12465050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>
            <a:off x="12033250" y="548767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>
            <a:off x="12441555" y="588645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>
            <a:off x="13980160" y="506666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>
            <a:off x="14926945" y="878776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 rot="5400000">
            <a:off x="15225395" y="15293340"/>
            <a:ext cx="1364615" cy="405130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3" name="圆角矩形 32"/>
          <p:cNvSpPr/>
          <p:nvPr/>
        </p:nvSpPr>
        <p:spPr>
          <a:xfrm rot="5400000">
            <a:off x="5229225" y="9511665"/>
            <a:ext cx="3263900" cy="1371727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9" name="文本框 48"/>
          <p:cNvSpPr txBox="1"/>
          <p:nvPr/>
        </p:nvSpPr>
        <p:spPr>
          <a:xfrm>
            <a:off x="14105891" y="16682085"/>
            <a:ext cx="3694430" cy="129222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闽夕歌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同心：近战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连冲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坚壁：近战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高伤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50" name="文本框 449"/>
          <p:cNvSpPr txBox="1"/>
          <p:nvPr/>
        </p:nvSpPr>
        <p:spPr>
          <a:xfrm>
            <a:off x="173990" y="14737715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80035" y="14730095"/>
            <a:ext cx="13141325" cy="33235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杨康：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次转大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软狂暴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，火圈需放人群外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完颜承霖：不狂暴，高伤全屏大，高伤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地面波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(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贴近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boss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逃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)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，锁最远单位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剑气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(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调整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z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轴逃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)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，高伤</a:t>
            </a:r>
            <a:r>
              <a:rPr lang="en-US" altLang="zh-CN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T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面向半屏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完颜洪烈：不狂暴</a:t>
            </a:r>
            <a:endParaRPr lang="zh-CN" altLang="en-US" sz="3600">
              <a:ln w="25400">
                <a:noFill/>
              </a:ln>
              <a:solidFill>
                <a:srgbClr val="FF0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椭圆 200"/>
          <p:cNvSpPr/>
          <p:nvPr/>
        </p:nvSpPr>
        <p:spPr>
          <a:xfrm rot="19320000">
            <a:off x="12673330" y="6325870"/>
            <a:ext cx="1182370" cy="178181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3" name="椭圆 202"/>
          <p:cNvSpPr/>
          <p:nvPr/>
        </p:nvSpPr>
        <p:spPr>
          <a:xfrm rot="16800000">
            <a:off x="14308455" y="6689725"/>
            <a:ext cx="1512570" cy="178181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8" name="椭圆 147"/>
          <p:cNvSpPr/>
          <p:nvPr/>
        </p:nvSpPr>
        <p:spPr>
          <a:xfrm rot="18000000">
            <a:off x="7439660" y="6609715"/>
            <a:ext cx="923290" cy="111379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8" name="椭圆 117"/>
          <p:cNvSpPr/>
          <p:nvPr/>
        </p:nvSpPr>
        <p:spPr>
          <a:xfrm rot="14220000">
            <a:off x="9267190" y="6867525"/>
            <a:ext cx="1265555" cy="162115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7" name="椭圆 96"/>
          <p:cNvSpPr/>
          <p:nvPr/>
        </p:nvSpPr>
        <p:spPr>
          <a:xfrm rot="14880000">
            <a:off x="6766560" y="7499985"/>
            <a:ext cx="824865" cy="114490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6" name="椭圆 75"/>
          <p:cNvSpPr/>
          <p:nvPr/>
        </p:nvSpPr>
        <p:spPr>
          <a:xfrm rot="18900000">
            <a:off x="5057775" y="7002145"/>
            <a:ext cx="887730" cy="119951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9" name="椭圆 68"/>
          <p:cNvSpPr/>
          <p:nvPr/>
        </p:nvSpPr>
        <p:spPr>
          <a:xfrm rot="2940000">
            <a:off x="4283075" y="8462645"/>
            <a:ext cx="1021080" cy="132842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" name="椭圆 42"/>
          <p:cNvSpPr/>
          <p:nvPr/>
        </p:nvSpPr>
        <p:spPr>
          <a:xfrm rot="2940000">
            <a:off x="2922270" y="6916420"/>
            <a:ext cx="1068070" cy="109982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0" name="椭圆 409"/>
          <p:cNvSpPr/>
          <p:nvPr/>
        </p:nvSpPr>
        <p:spPr>
          <a:xfrm rot="9360000">
            <a:off x="335915" y="5523230"/>
            <a:ext cx="1494790" cy="130492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48" name="圆角矩形 447"/>
          <p:cNvSpPr/>
          <p:nvPr/>
        </p:nvSpPr>
        <p:spPr>
          <a:xfrm rot="5400000">
            <a:off x="5488940" y="9805670"/>
            <a:ext cx="2710180" cy="13682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51" name="文本框 450"/>
          <p:cNvSpPr txBox="1"/>
          <p:nvPr/>
        </p:nvSpPr>
        <p:spPr>
          <a:xfrm>
            <a:off x="249555" y="15582900"/>
            <a:ext cx="13187680" cy="2277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王府近卫：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次分散净化大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软狂暴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，偶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需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打断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次全屏大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，开局需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震慑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，定期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打断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40%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出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随机盾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彭连虎：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次转圈大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endParaRPr lang="zh-CN" altLang="en-US" sz="3600">
              <a:ln w="25400">
                <a:noFill/>
              </a:ln>
              <a:solidFill>
                <a:srgbClr val="FF0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" name="圆角矩形 19"/>
          <p:cNvSpPr/>
          <p:nvPr/>
        </p:nvSpPr>
        <p:spPr>
          <a:xfrm rot="5400000">
            <a:off x="15225395" y="15293340"/>
            <a:ext cx="1364615" cy="405130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9" name="文本框 48"/>
          <p:cNvSpPr txBox="1"/>
          <p:nvPr/>
        </p:nvSpPr>
        <p:spPr>
          <a:xfrm>
            <a:off x="14105891" y="16682085"/>
            <a:ext cx="3694430" cy="129222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郗辉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腐化：近战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高伤</a:t>
            </a:r>
            <a:endParaRPr lang="zh-CN" altLang="en-US" sz="2800">
              <a:solidFill>
                <a:srgbClr val="FFFF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坚壁：近战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高伤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5" name="圆角矩形 4"/>
          <p:cNvSpPr/>
          <p:nvPr/>
        </p:nvSpPr>
        <p:spPr>
          <a:xfrm rot="5400000">
            <a:off x="13764260" y="-2843530"/>
            <a:ext cx="1392555" cy="7078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11964353" y="452120"/>
            <a:ext cx="212344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en-US" altLang="zh-CN" sz="4000">
                <a:solidFill>
                  <a:srgbClr val="FFC000"/>
                </a:solidFill>
                <a:latin typeface="得意黑" charset="-122"/>
                <a:ea typeface="得意黑" charset="-122"/>
                <a:cs typeface="汉仪颜楷简" panose="00020600040101010101" charset="-122"/>
                <a:sym typeface="方正兰亭黑简体" panose="02000000000000000000" charset="-122"/>
              </a:rPr>
              <a:t>BOSS  60% </a:t>
            </a:r>
            <a:endParaRPr lang="en-US" altLang="zh-CN" sz="4000">
              <a:solidFill>
                <a:srgbClr val="FFC000"/>
              </a:solidFill>
              <a:latin typeface="得意黑" charset="-122"/>
              <a:ea typeface="得意黑" charset="-122"/>
              <a:cs typeface="汉仪颜楷简" panose="00020600040101010101" charset="-122"/>
              <a:sym typeface="方正兰亭黑简体" panose="020000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15566" y="429260"/>
            <a:ext cx="247713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小怪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 65.0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%</a:t>
            </a:r>
            <a:endParaRPr lang="en-US" altLang="zh-CN" sz="4000">
              <a:solidFill>
                <a:srgbClr val="FFFF00"/>
              </a:solidFill>
              <a:latin typeface="得意黑" charset="-122"/>
              <a:ea typeface="得意黑" charset="-122"/>
              <a:cs typeface="得意黑" charset="-122"/>
              <a:sym typeface="方正兰亭黑简体" panose="02000000000000000000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1308715" y="53403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flipV="1">
            <a:off x="14486255" y="8318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" name="等腰三角形 9"/>
          <p:cNvSpPr/>
          <p:nvPr/>
        </p:nvSpPr>
        <p:spPr>
          <a:xfrm>
            <a:off x="14887575" y="81534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十字星 10"/>
          <p:cNvSpPr/>
          <p:nvPr/>
        </p:nvSpPr>
        <p:spPr>
          <a:xfrm>
            <a:off x="14635480" y="42481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6" name="圆角矩形 455"/>
          <p:cNvSpPr/>
          <p:nvPr/>
        </p:nvSpPr>
        <p:spPr>
          <a:xfrm rot="5400000">
            <a:off x="4702810" y="-4701540"/>
            <a:ext cx="1145540" cy="1054989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58" name="文本框 457"/>
          <p:cNvSpPr txBox="1"/>
          <p:nvPr/>
        </p:nvSpPr>
        <p:spPr>
          <a:xfrm>
            <a:off x="185738" y="190500"/>
            <a:ext cx="10274935" cy="8312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7950" tIns="107950" rIns="107950" bIns="107950" rtlCol="0">
            <a:spAutoFit/>
          </a:bodyPr>
          <a:p>
            <a:pPr algn="ctr"/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360s 👉 +3</a:t>
            </a:r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    </a:t>
            </a:r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600s 👉 +2    840s 👉 +1    1200s 👉 限时</a:t>
            </a:r>
            <a:endParaRPr lang="zh-CN" altLang="en-US" sz="4000">
              <a:solidFill>
                <a:schemeClr val="bg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16" name="圆角矩形 215"/>
          <p:cNvSpPr/>
          <p:nvPr/>
        </p:nvSpPr>
        <p:spPr>
          <a:xfrm>
            <a:off x="11308715" y="737552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3" name="文本框 272"/>
          <p:cNvSpPr txBox="1"/>
          <p:nvPr/>
        </p:nvSpPr>
        <p:spPr>
          <a:xfrm>
            <a:off x="10641331" y="6733540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6171565" y="654431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481321" y="5902325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王府近卫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39" name="圆角矩形 438"/>
          <p:cNvSpPr/>
          <p:nvPr/>
        </p:nvSpPr>
        <p:spPr>
          <a:xfrm>
            <a:off x="16740505" y="751967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0" name="文本框 439"/>
          <p:cNvSpPr txBox="1"/>
          <p:nvPr/>
        </p:nvSpPr>
        <p:spPr>
          <a:xfrm>
            <a:off x="16313151" y="6877685"/>
            <a:ext cx="13716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彭连虎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27" name="椭圆 426"/>
          <p:cNvSpPr/>
          <p:nvPr/>
        </p:nvSpPr>
        <p:spPr>
          <a:xfrm flipV="1">
            <a:off x="596900" y="61283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8" name="文本框 437"/>
          <p:cNvSpPr txBox="1"/>
          <p:nvPr/>
        </p:nvSpPr>
        <p:spPr>
          <a:xfrm>
            <a:off x="693103" y="444246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①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" name="椭圆 3"/>
          <p:cNvSpPr/>
          <p:nvPr/>
        </p:nvSpPr>
        <p:spPr>
          <a:xfrm flipV="1">
            <a:off x="494665" y="62306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" name="椭圆 11"/>
          <p:cNvSpPr/>
          <p:nvPr/>
        </p:nvSpPr>
        <p:spPr>
          <a:xfrm flipV="1">
            <a:off x="596900" y="6332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" name="椭圆 12"/>
          <p:cNvSpPr/>
          <p:nvPr/>
        </p:nvSpPr>
        <p:spPr>
          <a:xfrm flipV="1">
            <a:off x="494665" y="6353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" name="椭圆 13"/>
          <p:cNvSpPr/>
          <p:nvPr/>
        </p:nvSpPr>
        <p:spPr>
          <a:xfrm flipV="1">
            <a:off x="494665" y="60261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" name="椭圆 14"/>
          <p:cNvSpPr/>
          <p:nvPr/>
        </p:nvSpPr>
        <p:spPr>
          <a:xfrm flipV="1">
            <a:off x="913765" y="56299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" name="椭圆 15"/>
          <p:cNvSpPr/>
          <p:nvPr/>
        </p:nvSpPr>
        <p:spPr>
          <a:xfrm flipV="1">
            <a:off x="1073785" y="56299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" name="椭圆 16"/>
          <p:cNvSpPr/>
          <p:nvPr/>
        </p:nvSpPr>
        <p:spPr>
          <a:xfrm flipV="1">
            <a:off x="971550" y="57321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" name="椭圆 17"/>
          <p:cNvSpPr/>
          <p:nvPr/>
        </p:nvSpPr>
        <p:spPr>
          <a:xfrm flipV="1">
            <a:off x="1073785" y="57321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" name="椭圆 18"/>
          <p:cNvSpPr/>
          <p:nvPr/>
        </p:nvSpPr>
        <p:spPr>
          <a:xfrm flipV="1">
            <a:off x="1016000" y="58343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" name="椭圆 20"/>
          <p:cNvSpPr/>
          <p:nvPr/>
        </p:nvSpPr>
        <p:spPr>
          <a:xfrm flipV="1">
            <a:off x="1313180" y="6332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" name="椭圆 21"/>
          <p:cNvSpPr/>
          <p:nvPr/>
        </p:nvSpPr>
        <p:spPr>
          <a:xfrm flipV="1">
            <a:off x="1210945" y="6456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" name="椭圆 22"/>
          <p:cNvSpPr/>
          <p:nvPr/>
        </p:nvSpPr>
        <p:spPr>
          <a:xfrm flipV="1">
            <a:off x="1313180" y="65792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" name="椭圆 23"/>
          <p:cNvSpPr/>
          <p:nvPr/>
        </p:nvSpPr>
        <p:spPr>
          <a:xfrm flipV="1">
            <a:off x="1415415" y="65792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" name="椭圆 24"/>
          <p:cNvSpPr/>
          <p:nvPr/>
        </p:nvSpPr>
        <p:spPr>
          <a:xfrm flipV="1">
            <a:off x="1415415" y="6456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2" name="十字星 281"/>
          <p:cNvSpPr/>
          <p:nvPr/>
        </p:nvSpPr>
        <p:spPr>
          <a:xfrm>
            <a:off x="1138555" y="567499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7" name="椭圆 456"/>
          <p:cNvSpPr/>
          <p:nvPr/>
        </p:nvSpPr>
        <p:spPr>
          <a:xfrm>
            <a:off x="580390" y="6814185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49556" y="7226935"/>
            <a:ext cx="1066800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00B0F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复活点</a:t>
            </a:r>
            <a:endParaRPr lang="zh-CN" altLang="en-US" sz="2800">
              <a:solidFill>
                <a:srgbClr val="00B0F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7" name="椭圆 26"/>
          <p:cNvSpPr/>
          <p:nvPr/>
        </p:nvSpPr>
        <p:spPr>
          <a:xfrm flipV="1">
            <a:off x="3536950" y="70243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" name="椭圆 27"/>
          <p:cNvSpPr/>
          <p:nvPr/>
        </p:nvSpPr>
        <p:spPr>
          <a:xfrm flipV="1">
            <a:off x="3689350" y="71850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" name="椭圆 28"/>
          <p:cNvSpPr/>
          <p:nvPr/>
        </p:nvSpPr>
        <p:spPr>
          <a:xfrm flipV="1">
            <a:off x="3689350" y="70827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" name="椭圆 29"/>
          <p:cNvSpPr/>
          <p:nvPr/>
        </p:nvSpPr>
        <p:spPr>
          <a:xfrm flipV="1">
            <a:off x="3536950" y="71697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" name="椭圆 30"/>
          <p:cNvSpPr/>
          <p:nvPr/>
        </p:nvSpPr>
        <p:spPr>
          <a:xfrm flipV="1">
            <a:off x="3791585" y="72269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" name="椭圆 31"/>
          <p:cNvSpPr/>
          <p:nvPr/>
        </p:nvSpPr>
        <p:spPr>
          <a:xfrm flipV="1">
            <a:off x="3488690" y="76149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3" name="椭圆 32"/>
          <p:cNvSpPr/>
          <p:nvPr/>
        </p:nvSpPr>
        <p:spPr>
          <a:xfrm flipV="1">
            <a:off x="3536950" y="76574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" name="椭圆 33"/>
          <p:cNvSpPr/>
          <p:nvPr/>
        </p:nvSpPr>
        <p:spPr>
          <a:xfrm flipV="1">
            <a:off x="3590925" y="77743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" name="椭圆 34"/>
          <p:cNvSpPr/>
          <p:nvPr/>
        </p:nvSpPr>
        <p:spPr>
          <a:xfrm flipV="1">
            <a:off x="3488690" y="78016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" name="椭圆 35"/>
          <p:cNvSpPr/>
          <p:nvPr/>
        </p:nvSpPr>
        <p:spPr>
          <a:xfrm flipV="1">
            <a:off x="3386455" y="77171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" name="椭圆 36"/>
          <p:cNvSpPr/>
          <p:nvPr/>
        </p:nvSpPr>
        <p:spPr>
          <a:xfrm flipV="1">
            <a:off x="2951480" y="73145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" name="椭圆 37"/>
          <p:cNvSpPr/>
          <p:nvPr/>
        </p:nvSpPr>
        <p:spPr>
          <a:xfrm flipV="1">
            <a:off x="3005455" y="74314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" name="椭圆 38"/>
          <p:cNvSpPr/>
          <p:nvPr/>
        </p:nvSpPr>
        <p:spPr>
          <a:xfrm flipV="1">
            <a:off x="3146425" y="73005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" name="椭圆 39"/>
          <p:cNvSpPr/>
          <p:nvPr/>
        </p:nvSpPr>
        <p:spPr>
          <a:xfrm flipV="1">
            <a:off x="3200400" y="74174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" name="椭圆 40"/>
          <p:cNvSpPr/>
          <p:nvPr/>
        </p:nvSpPr>
        <p:spPr>
          <a:xfrm flipV="1">
            <a:off x="3053715" y="73755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" name="等腰三角形 41"/>
          <p:cNvSpPr/>
          <p:nvPr/>
        </p:nvSpPr>
        <p:spPr>
          <a:xfrm>
            <a:off x="3359150" y="722693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2746058" y="635508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②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7" name="椭圆 46"/>
          <p:cNvSpPr/>
          <p:nvPr/>
        </p:nvSpPr>
        <p:spPr>
          <a:xfrm flipV="1">
            <a:off x="4900930" y="8671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8" name="椭圆 47"/>
          <p:cNvSpPr/>
          <p:nvPr/>
        </p:nvSpPr>
        <p:spPr>
          <a:xfrm flipV="1">
            <a:off x="5003165" y="8773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0" name="椭圆 49"/>
          <p:cNvSpPr/>
          <p:nvPr/>
        </p:nvSpPr>
        <p:spPr>
          <a:xfrm flipV="1">
            <a:off x="5039995" y="86093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1" name="椭圆 50"/>
          <p:cNvSpPr/>
          <p:nvPr/>
        </p:nvSpPr>
        <p:spPr>
          <a:xfrm flipV="1">
            <a:off x="4835525" y="8773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2" name="椭圆 51"/>
          <p:cNvSpPr/>
          <p:nvPr/>
        </p:nvSpPr>
        <p:spPr>
          <a:xfrm flipV="1">
            <a:off x="4937760" y="8807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3" name="椭圆 52"/>
          <p:cNvSpPr/>
          <p:nvPr/>
        </p:nvSpPr>
        <p:spPr>
          <a:xfrm flipV="1">
            <a:off x="4759325" y="9284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4" name="椭圆 53"/>
          <p:cNvSpPr/>
          <p:nvPr/>
        </p:nvSpPr>
        <p:spPr>
          <a:xfrm flipV="1">
            <a:off x="4881245" y="93865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5" name="椭圆 54"/>
          <p:cNvSpPr/>
          <p:nvPr/>
        </p:nvSpPr>
        <p:spPr>
          <a:xfrm flipV="1">
            <a:off x="4657090" y="94602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6" name="椭圆 55"/>
          <p:cNvSpPr/>
          <p:nvPr/>
        </p:nvSpPr>
        <p:spPr>
          <a:xfrm flipV="1">
            <a:off x="4798695" y="95211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7" name="椭圆 56"/>
          <p:cNvSpPr/>
          <p:nvPr/>
        </p:nvSpPr>
        <p:spPr>
          <a:xfrm flipV="1">
            <a:off x="4779010" y="9418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8" name="椭圆 57"/>
          <p:cNvSpPr/>
          <p:nvPr/>
        </p:nvSpPr>
        <p:spPr>
          <a:xfrm flipV="1">
            <a:off x="4306570" y="9418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9" name="椭圆 58"/>
          <p:cNvSpPr/>
          <p:nvPr/>
        </p:nvSpPr>
        <p:spPr>
          <a:xfrm flipV="1">
            <a:off x="4177030" y="93167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0" name="椭圆 59"/>
          <p:cNvSpPr/>
          <p:nvPr/>
        </p:nvSpPr>
        <p:spPr>
          <a:xfrm flipV="1">
            <a:off x="4408805" y="92430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1" name="椭圆 60"/>
          <p:cNvSpPr/>
          <p:nvPr/>
        </p:nvSpPr>
        <p:spPr>
          <a:xfrm flipV="1">
            <a:off x="4279265" y="91617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2" name="椭圆 61"/>
          <p:cNvSpPr/>
          <p:nvPr/>
        </p:nvSpPr>
        <p:spPr>
          <a:xfrm flipV="1">
            <a:off x="4408805" y="91408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5" name="十字星 64"/>
          <p:cNvSpPr/>
          <p:nvPr/>
        </p:nvSpPr>
        <p:spPr>
          <a:xfrm>
            <a:off x="4511040" y="886396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等腰三角形 69"/>
          <p:cNvSpPr/>
          <p:nvPr/>
        </p:nvSpPr>
        <p:spPr>
          <a:xfrm>
            <a:off x="5158740" y="718947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flipV="1">
            <a:off x="5629910" y="75571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2" name="椭圆 71"/>
          <p:cNvSpPr/>
          <p:nvPr/>
        </p:nvSpPr>
        <p:spPr>
          <a:xfrm flipV="1">
            <a:off x="5747385" y="77133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3" name="椭圆 72"/>
          <p:cNvSpPr/>
          <p:nvPr/>
        </p:nvSpPr>
        <p:spPr>
          <a:xfrm flipV="1">
            <a:off x="5542915" y="77406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4" name="椭圆 73"/>
          <p:cNvSpPr/>
          <p:nvPr/>
        </p:nvSpPr>
        <p:spPr>
          <a:xfrm flipV="1">
            <a:off x="5645150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5" name="椭圆 74"/>
          <p:cNvSpPr/>
          <p:nvPr/>
        </p:nvSpPr>
        <p:spPr>
          <a:xfrm flipV="1">
            <a:off x="5401945" y="7698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7" name="文本框 76"/>
          <p:cNvSpPr txBox="1"/>
          <p:nvPr/>
        </p:nvSpPr>
        <p:spPr>
          <a:xfrm>
            <a:off x="4002723" y="979106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4609783" y="651573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④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79" name="椭圆 78"/>
          <p:cNvSpPr/>
          <p:nvPr/>
        </p:nvSpPr>
        <p:spPr>
          <a:xfrm flipV="1">
            <a:off x="6717030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0" name="椭圆 79"/>
          <p:cNvSpPr/>
          <p:nvPr/>
        </p:nvSpPr>
        <p:spPr>
          <a:xfrm flipV="1">
            <a:off x="6819265" y="79038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1" name="椭圆 80"/>
          <p:cNvSpPr/>
          <p:nvPr/>
        </p:nvSpPr>
        <p:spPr>
          <a:xfrm flipV="1">
            <a:off x="6921500" y="80060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2" name="椭圆 81"/>
          <p:cNvSpPr/>
          <p:nvPr/>
        </p:nvSpPr>
        <p:spPr>
          <a:xfrm flipV="1">
            <a:off x="6921500" y="83058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3" name="椭圆 82"/>
          <p:cNvSpPr/>
          <p:nvPr/>
        </p:nvSpPr>
        <p:spPr>
          <a:xfrm flipV="1">
            <a:off x="6819265" y="8163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4" name="椭圆 83"/>
          <p:cNvSpPr/>
          <p:nvPr/>
        </p:nvSpPr>
        <p:spPr>
          <a:xfrm flipV="1">
            <a:off x="7149465" y="8163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5" name="椭圆 84"/>
          <p:cNvSpPr/>
          <p:nvPr/>
        </p:nvSpPr>
        <p:spPr>
          <a:xfrm flipV="1">
            <a:off x="7310120" y="80714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6" name="椭圆 85"/>
          <p:cNvSpPr/>
          <p:nvPr/>
        </p:nvSpPr>
        <p:spPr>
          <a:xfrm flipV="1">
            <a:off x="7207885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7" name="椭圆 86"/>
          <p:cNvSpPr/>
          <p:nvPr/>
        </p:nvSpPr>
        <p:spPr>
          <a:xfrm flipV="1">
            <a:off x="7105650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8" name="椭圆 87"/>
          <p:cNvSpPr/>
          <p:nvPr/>
        </p:nvSpPr>
        <p:spPr>
          <a:xfrm flipV="1">
            <a:off x="7105650" y="7815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9" name="椭圆 88"/>
          <p:cNvSpPr/>
          <p:nvPr/>
        </p:nvSpPr>
        <p:spPr>
          <a:xfrm flipV="1">
            <a:off x="7412355" y="7843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0" name="椭圆 89"/>
          <p:cNvSpPr/>
          <p:nvPr/>
        </p:nvSpPr>
        <p:spPr>
          <a:xfrm flipV="1">
            <a:off x="7549515" y="7945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1" name="椭圆 90"/>
          <p:cNvSpPr/>
          <p:nvPr/>
        </p:nvSpPr>
        <p:spPr>
          <a:xfrm flipV="1">
            <a:off x="7251700" y="77743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2" name="椭圆 91"/>
          <p:cNvSpPr/>
          <p:nvPr/>
        </p:nvSpPr>
        <p:spPr>
          <a:xfrm flipV="1">
            <a:off x="7353935" y="7917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3" name="椭圆 92"/>
          <p:cNvSpPr/>
          <p:nvPr/>
        </p:nvSpPr>
        <p:spPr>
          <a:xfrm flipV="1">
            <a:off x="6967855" y="7815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6" name="十字星 95"/>
          <p:cNvSpPr/>
          <p:nvPr/>
        </p:nvSpPr>
        <p:spPr>
          <a:xfrm>
            <a:off x="6872605" y="796099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8" name="等腰三角形 97"/>
          <p:cNvSpPr/>
          <p:nvPr/>
        </p:nvSpPr>
        <p:spPr>
          <a:xfrm>
            <a:off x="7835900" y="683958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1" name="椭圆 100"/>
          <p:cNvSpPr/>
          <p:nvPr/>
        </p:nvSpPr>
        <p:spPr>
          <a:xfrm flipV="1">
            <a:off x="8114030" y="72269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2" name="椭圆 101"/>
          <p:cNvSpPr/>
          <p:nvPr/>
        </p:nvSpPr>
        <p:spPr>
          <a:xfrm flipV="1">
            <a:off x="8166100" y="73291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3" name="椭圆 102"/>
          <p:cNvSpPr/>
          <p:nvPr/>
        </p:nvSpPr>
        <p:spPr>
          <a:xfrm flipV="1">
            <a:off x="8063865" y="73291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4" name="椭圆 103"/>
          <p:cNvSpPr/>
          <p:nvPr/>
        </p:nvSpPr>
        <p:spPr>
          <a:xfrm flipV="1">
            <a:off x="8114030" y="7475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5" name="椭圆 104"/>
          <p:cNvSpPr/>
          <p:nvPr/>
        </p:nvSpPr>
        <p:spPr>
          <a:xfrm flipV="1">
            <a:off x="8011795" y="74028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6" name="椭圆 105"/>
          <p:cNvSpPr/>
          <p:nvPr/>
        </p:nvSpPr>
        <p:spPr>
          <a:xfrm flipV="1">
            <a:off x="7579995" y="69703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7" name="椭圆 106"/>
          <p:cNvSpPr/>
          <p:nvPr/>
        </p:nvSpPr>
        <p:spPr>
          <a:xfrm flipV="1">
            <a:off x="7682230" y="69703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8" name="椭圆 107"/>
          <p:cNvSpPr/>
          <p:nvPr/>
        </p:nvSpPr>
        <p:spPr>
          <a:xfrm flipV="1">
            <a:off x="7651750" y="6863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9" name="椭圆 108"/>
          <p:cNvSpPr/>
          <p:nvPr/>
        </p:nvSpPr>
        <p:spPr>
          <a:xfrm flipV="1">
            <a:off x="7486650" y="69221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0" name="椭圆 109"/>
          <p:cNvSpPr/>
          <p:nvPr/>
        </p:nvSpPr>
        <p:spPr>
          <a:xfrm flipV="1">
            <a:off x="7545070" y="70827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1" name="椭圆 110"/>
          <p:cNvSpPr/>
          <p:nvPr/>
        </p:nvSpPr>
        <p:spPr>
          <a:xfrm flipV="1">
            <a:off x="7647305" y="71983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2" name="椭圆 111"/>
          <p:cNvSpPr/>
          <p:nvPr/>
        </p:nvSpPr>
        <p:spPr>
          <a:xfrm flipV="1">
            <a:off x="7753985" y="72720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3" name="椭圆 112"/>
          <p:cNvSpPr/>
          <p:nvPr/>
        </p:nvSpPr>
        <p:spPr>
          <a:xfrm flipV="1">
            <a:off x="7588885" y="72872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4" name="椭圆 113"/>
          <p:cNvSpPr/>
          <p:nvPr/>
        </p:nvSpPr>
        <p:spPr>
          <a:xfrm flipV="1">
            <a:off x="7442835" y="71850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5" name="椭圆 114"/>
          <p:cNvSpPr/>
          <p:nvPr/>
        </p:nvSpPr>
        <p:spPr>
          <a:xfrm flipV="1">
            <a:off x="7486650" y="73291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9" name="文本框 118"/>
          <p:cNvSpPr txBox="1"/>
          <p:nvPr/>
        </p:nvSpPr>
        <p:spPr>
          <a:xfrm>
            <a:off x="6476683" y="875601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⑤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20" name="文本框 119"/>
          <p:cNvSpPr txBox="1"/>
          <p:nvPr/>
        </p:nvSpPr>
        <p:spPr>
          <a:xfrm>
            <a:off x="7250748" y="614807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⑥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21" name="椭圆 120"/>
          <p:cNvSpPr/>
          <p:nvPr/>
        </p:nvSpPr>
        <p:spPr>
          <a:xfrm flipV="1">
            <a:off x="9268460" y="77743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4" name="十字星 123"/>
          <p:cNvSpPr/>
          <p:nvPr/>
        </p:nvSpPr>
        <p:spPr>
          <a:xfrm>
            <a:off x="9841865" y="710184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8" name="椭圆 127"/>
          <p:cNvSpPr/>
          <p:nvPr/>
        </p:nvSpPr>
        <p:spPr>
          <a:xfrm flipV="1">
            <a:off x="9268460" y="80060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9" name="椭圆 128"/>
          <p:cNvSpPr/>
          <p:nvPr/>
        </p:nvSpPr>
        <p:spPr>
          <a:xfrm flipV="1">
            <a:off x="9370695" y="8047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0" name="椭圆 129"/>
          <p:cNvSpPr/>
          <p:nvPr/>
        </p:nvSpPr>
        <p:spPr>
          <a:xfrm flipV="1">
            <a:off x="9309735" y="7917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1" name="椭圆 130"/>
          <p:cNvSpPr/>
          <p:nvPr/>
        </p:nvSpPr>
        <p:spPr>
          <a:xfrm flipV="1">
            <a:off x="9411970" y="7917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2" name="椭圆 131"/>
          <p:cNvSpPr/>
          <p:nvPr/>
        </p:nvSpPr>
        <p:spPr>
          <a:xfrm flipV="1">
            <a:off x="9549130" y="73755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3" name="椭圆 132"/>
          <p:cNvSpPr/>
          <p:nvPr/>
        </p:nvSpPr>
        <p:spPr>
          <a:xfrm flipV="1">
            <a:off x="9651365" y="74549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4" name="椭圆 133"/>
          <p:cNvSpPr/>
          <p:nvPr/>
        </p:nvSpPr>
        <p:spPr>
          <a:xfrm flipV="1">
            <a:off x="9549130" y="74549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5" name="椭圆 134"/>
          <p:cNvSpPr/>
          <p:nvPr/>
        </p:nvSpPr>
        <p:spPr>
          <a:xfrm flipV="1">
            <a:off x="9651365" y="75965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6" name="椭圆 135"/>
          <p:cNvSpPr/>
          <p:nvPr/>
        </p:nvSpPr>
        <p:spPr>
          <a:xfrm flipV="1">
            <a:off x="12744450" y="6761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7" name="椭圆 136"/>
          <p:cNvSpPr/>
          <p:nvPr/>
        </p:nvSpPr>
        <p:spPr>
          <a:xfrm flipV="1">
            <a:off x="9651365" y="78587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8" name="椭圆 137"/>
          <p:cNvSpPr/>
          <p:nvPr/>
        </p:nvSpPr>
        <p:spPr>
          <a:xfrm flipV="1">
            <a:off x="9651365" y="7917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9" name="椭圆 138"/>
          <p:cNvSpPr/>
          <p:nvPr/>
        </p:nvSpPr>
        <p:spPr>
          <a:xfrm flipV="1">
            <a:off x="9600565" y="80613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0" name="椭圆 139"/>
          <p:cNvSpPr/>
          <p:nvPr/>
        </p:nvSpPr>
        <p:spPr>
          <a:xfrm flipV="1">
            <a:off x="9702800" y="81083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1" name="椭圆 140"/>
          <p:cNvSpPr/>
          <p:nvPr/>
        </p:nvSpPr>
        <p:spPr>
          <a:xfrm flipV="1">
            <a:off x="9702800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2" name="椭圆 141"/>
          <p:cNvSpPr/>
          <p:nvPr/>
        </p:nvSpPr>
        <p:spPr>
          <a:xfrm flipV="1">
            <a:off x="9911080" y="7815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3" name="椭圆 142"/>
          <p:cNvSpPr/>
          <p:nvPr/>
        </p:nvSpPr>
        <p:spPr>
          <a:xfrm flipV="1">
            <a:off x="10013315" y="7917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4" name="椭圆 143"/>
          <p:cNvSpPr/>
          <p:nvPr/>
        </p:nvSpPr>
        <p:spPr>
          <a:xfrm flipV="1">
            <a:off x="10115550" y="81083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5" name="椭圆 144"/>
          <p:cNvSpPr/>
          <p:nvPr/>
        </p:nvSpPr>
        <p:spPr>
          <a:xfrm flipV="1">
            <a:off x="9968230" y="8047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6" name="椭圆 145"/>
          <p:cNvSpPr/>
          <p:nvPr/>
        </p:nvSpPr>
        <p:spPr>
          <a:xfrm flipV="1">
            <a:off x="9911080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5" name="等腰三角形 124"/>
          <p:cNvSpPr/>
          <p:nvPr/>
        </p:nvSpPr>
        <p:spPr>
          <a:xfrm>
            <a:off x="10078720" y="763905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7" name="文本框 146"/>
          <p:cNvSpPr txBox="1"/>
          <p:nvPr/>
        </p:nvSpPr>
        <p:spPr>
          <a:xfrm>
            <a:off x="9074151" y="5928995"/>
            <a:ext cx="156718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10.0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49" name="椭圆 148"/>
          <p:cNvSpPr/>
          <p:nvPr/>
        </p:nvSpPr>
        <p:spPr>
          <a:xfrm flipV="1">
            <a:off x="12846685" y="66001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0" name="椭圆 149"/>
          <p:cNvSpPr/>
          <p:nvPr/>
        </p:nvSpPr>
        <p:spPr>
          <a:xfrm flipV="1">
            <a:off x="12948920" y="67024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1" name="椭圆 150"/>
          <p:cNvSpPr/>
          <p:nvPr/>
        </p:nvSpPr>
        <p:spPr>
          <a:xfrm flipV="1">
            <a:off x="12897485" y="67119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2" name="椭圆 151"/>
          <p:cNvSpPr/>
          <p:nvPr/>
        </p:nvSpPr>
        <p:spPr>
          <a:xfrm flipV="1">
            <a:off x="12795250" y="67335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3" name="椭圆 152"/>
          <p:cNvSpPr/>
          <p:nvPr/>
        </p:nvSpPr>
        <p:spPr>
          <a:xfrm flipV="1">
            <a:off x="12846685" y="6775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4" name="椭圆 153"/>
          <p:cNvSpPr/>
          <p:nvPr/>
        </p:nvSpPr>
        <p:spPr>
          <a:xfrm flipV="1">
            <a:off x="12897485" y="6775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5" name="椭圆 154"/>
          <p:cNvSpPr/>
          <p:nvPr/>
        </p:nvSpPr>
        <p:spPr>
          <a:xfrm flipV="1">
            <a:off x="12819380" y="68395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6" name="椭圆 155"/>
          <p:cNvSpPr/>
          <p:nvPr/>
        </p:nvSpPr>
        <p:spPr>
          <a:xfrm flipV="1">
            <a:off x="12760325" y="69221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7" name="椭圆 156"/>
          <p:cNvSpPr/>
          <p:nvPr/>
        </p:nvSpPr>
        <p:spPr>
          <a:xfrm flipV="1">
            <a:off x="12717145" y="6901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8" name="椭圆 157"/>
          <p:cNvSpPr/>
          <p:nvPr/>
        </p:nvSpPr>
        <p:spPr>
          <a:xfrm flipV="1">
            <a:off x="12614910" y="68395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9" name="椭圆 158"/>
          <p:cNvSpPr/>
          <p:nvPr/>
        </p:nvSpPr>
        <p:spPr>
          <a:xfrm flipV="1">
            <a:off x="12559665" y="6775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0" name="椭圆 159"/>
          <p:cNvSpPr/>
          <p:nvPr/>
        </p:nvSpPr>
        <p:spPr>
          <a:xfrm flipV="1">
            <a:off x="12642215" y="6761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1" name="椭圆 160"/>
          <p:cNvSpPr/>
          <p:nvPr/>
        </p:nvSpPr>
        <p:spPr>
          <a:xfrm flipV="1">
            <a:off x="12614910" y="69805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2" name="椭圆 161"/>
          <p:cNvSpPr/>
          <p:nvPr/>
        </p:nvSpPr>
        <p:spPr>
          <a:xfrm flipV="1">
            <a:off x="12760325" y="67373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3" name="椭圆 162"/>
          <p:cNvSpPr/>
          <p:nvPr/>
        </p:nvSpPr>
        <p:spPr>
          <a:xfrm flipV="1">
            <a:off x="13855700" y="73412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4" name="椭圆 163"/>
          <p:cNvSpPr/>
          <p:nvPr/>
        </p:nvSpPr>
        <p:spPr>
          <a:xfrm flipV="1">
            <a:off x="13718540" y="73031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5" name="椭圆 164"/>
          <p:cNvSpPr/>
          <p:nvPr/>
        </p:nvSpPr>
        <p:spPr>
          <a:xfrm flipV="1">
            <a:off x="13820775" y="7475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6" name="椭圆 165"/>
          <p:cNvSpPr/>
          <p:nvPr/>
        </p:nvSpPr>
        <p:spPr>
          <a:xfrm flipV="1">
            <a:off x="13683615" y="7437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7" name="椭圆 166"/>
          <p:cNvSpPr/>
          <p:nvPr/>
        </p:nvSpPr>
        <p:spPr>
          <a:xfrm flipV="1">
            <a:off x="13718540" y="75571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8" name="椭圆 167"/>
          <p:cNvSpPr/>
          <p:nvPr/>
        </p:nvSpPr>
        <p:spPr>
          <a:xfrm flipV="1">
            <a:off x="13581380" y="75190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9" name="椭圆 168"/>
          <p:cNvSpPr/>
          <p:nvPr/>
        </p:nvSpPr>
        <p:spPr>
          <a:xfrm flipV="1">
            <a:off x="13600430" y="76993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0" name="椭圆 169"/>
          <p:cNvSpPr/>
          <p:nvPr/>
        </p:nvSpPr>
        <p:spPr>
          <a:xfrm flipV="1">
            <a:off x="13463270" y="76612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1" name="椭圆 170"/>
          <p:cNvSpPr/>
          <p:nvPr/>
        </p:nvSpPr>
        <p:spPr>
          <a:xfrm flipV="1">
            <a:off x="13802360" y="76574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2" name="椭圆 171"/>
          <p:cNvSpPr/>
          <p:nvPr/>
        </p:nvSpPr>
        <p:spPr>
          <a:xfrm flipV="1">
            <a:off x="13665200" y="7619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3" name="椭圆 172"/>
          <p:cNvSpPr/>
          <p:nvPr/>
        </p:nvSpPr>
        <p:spPr>
          <a:xfrm flipV="1">
            <a:off x="13702665" y="7475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4" name="椭圆 173"/>
          <p:cNvSpPr/>
          <p:nvPr/>
        </p:nvSpPr>
        <p:spPr>
          <a:xfrm flipV="1">
            <a:off x="13632180" y="7352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5" name="椭圆 174"/>
          <p:cNvSpPr/>
          <p:nvPr/>
        </p:nvSpPr>
        <p:spPr>
          <a:xfrm flipV="1">
            <a:off x="13467715" y="7517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6" name="椭圆 175"/>
          <p:cNvSpPr/>
          <p:nvPr/>
        </p:nvSpPr>
        <p:spPr>
          <a:xfrm flipV="1">
            <a:off x="13562965" y="75965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7" name="椭圆 176"/>
          <p:cNvSpPr/>
          <p:nvPr/>
        </p:nvSpPr>
        <p:spPr>
          <a:xfrm flipV="1">
            <a:off x="13479145" y="77743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8" name="椭圆 177"/>
          <p:cNvSpPr/>
          <p:nvPr/>
        </p:nvSpPr>
        <p:spPr>
          <a:xfrm flipV="1">
            <a:off x="13718540" y="78428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9" name="椭圆 178"/>
          <p:cNvSpPr/>
          <p:nvPr/>
        </p:nvSpPr>
        <p:spPr>
          <a:xfrm flipV="1">
            <a:off x="13583285" y="7815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0" name="椭圆 179"/>
          <p:cNvSpPr/>
          <p:nvPr/>
        </p:nvSpPr>
        <p:spPr>
          <a:xfrm flipV="1">
            <a:off x="13718540" y="77406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1" name="椭圆 180"/>
          <p:cNvSpPr/>
          <p:nvPr/>
        </p:nvSpPr>
        <p:spPr>
          <a:xfrm flipV="1">
            <a:off x="13840460" y="75965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2" name="椭圆 181"/>
          <p:cNvSpPr/>
          <p:nvPr/>
        </p:nvSpPr>
        <p:spPr>
          <a:xfrm flipV="1">
            <a:off x="13581380" y="73894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3" name="椭圆 182"/>
          <p:cNvSpPr/>
          <p:nvPr/>
        </p:nvSpPr>
        <p:spPr>
          <a:xfrm flipV="1">
            <a:off x="14427200" y="71247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4" name="椭圆 183"/>
          <p:cNvSpPr/>
          <p:nvPr/>
        </p:nvSpPr>
        <p:spPr>
          <a:xfrm flipV="1">
            <a:off x="14427200" y="72390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5" name="椭圆 184"/>
          <p:cNvSpPr/>
          <p:nvPr/>
        </p:nvSpPr>
        <p:spPr>
          <a:xfrm flipV="1">
            <a:off x="14427200" y="74148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6" name="椭圆 185"/>
          <p:cNvSpPr/>
          <p:nvPr/>
        </p:nvSpPr>
        <p:spPr>
          <a:xfrm flipV="1">
            <a:off x="14610080" y="74549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7" name="椭圆 186"/>
          <p:cNvSpPr/>
          <p:nvPr/>
        </p:nvSpPr>
        <p:spPr>
          <a:xfrm flipV="1">
            <a:off x="14635480" y="72269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8" name="椭圆 187"/>
          <p:cNvSpPr/>
          <p:nvPr/>
        </p:nvSpPr>
        <p:spPr>
          <a:xfrm flipV="1">
            <a:off x="14635480" y="69996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9" name="椭圆 188"/>
          <p:cNvSpPr/>
          <p:nvPr/>
        </p:nvSpPr>
        <p:spPr>
          <a:xfrm flipV="1">
            <a:off x="14813280" y="71367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0" name="椭圆 189"/>
          <p:cNvSpPr/>
          <p:nvPr/>
        </p:nvSpPr>
        <p:spPr>
          <a:xfrm flipV="1">
            <a:off x="14864080" y="73787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1" name="椭圆 190"/>
          <p:cNvSpPr/>
          <p:nvPr/>
        </p:nvSpPr>
        <p:spPr>
          <a:xfrm flipV="1">
            <a:off x="14462760" y="77412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2" name="椭圆 191"/>
          <p:cNvSpPr/>
          <p:nvPr/>
        </p:nvSpPr>
        <p:spPr>
          <a:xfrm flipV="1">
            <a:off x="14533245" y="79590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3" name="椭圆 192"/>
          <p:cNvSpPr/>
          <p:nvPr/>
        </p:nvSpPr>
        <p:spPr>
          <a:xfrm flipV="1">
            <a:off x="14564995" y="7619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4" name="椭圆 193"/>
          <p:cNvSpPr/>
          <p:nvPr/>
        </p:nvSpPr>
        <p:spPr>
          <a:xfrm flipV="1">
            <a:off x="14836775" y="76574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5" name="椭圆 194"/>
          <p:cNvSpPr/>
          <p:nvPr/>
        </p:nvSpPr>
        <p:spPr>
          <a:xfrm flipV="1">
            <a:off x="14761845" y="78009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6" name="椭圆 195"/>
          <p:cNvSpPr/>
          <p:nvPr/>
        </p:nvSpPr>
        <p:spPr>
          <a:xfrm flipV="1">
            <a:off x="14836775" y="8047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7" name="椭圆 196"/>
          <p:cNvSpPr/>
          <p:nvPr/>
        </p:nvSpPr>
        <p:spPr>
          <a:xfrm flipV="1">
            <a:off x="14939010" y="78765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9" name="十字星 198"/>
          <p:cNvSpPr/>
          <p:nvPr/>
        </p:nvSpPr>
        <p:spPr>
          <a:xfrm>
            <a:off x="15361285" y="777113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0" name="十字星 199"/>
          <p:cNvSpPr/>
          <p:nvPr/>
        </p:nvSpPr>
        <p:spPr>
          <a:xfrm>
            <a:off x="15361285" y="703580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2" name="文本框 201"/>
          <p:cNvSpPr txBox="1"/>
          <p:nvPr/>
        </p:nvSpPr>
        <p:spPr>
          <a:xfrm>
            <a:off x="12289156" y="5873115"/>
            <a:ext cx="156718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⑧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10.5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4" name="文本框 203"/>
          <p:cNvSpPr txBox="1"/>
          <p:nvPr/>
        </p:nvSpPr>
        <p:spPr>
          <a:xfrm>
            <a:off x="14761529" y="583438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⑨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8.5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00" name="文本框 299"/>
          <p:cNvSpPr txBox="1"/>
          <p:nvPr/>
        </p:nvSpPr>
        <p:spPr>
          <a:xfrm>
            <a:off x="3638868" y="9418955"/>
            <a:ext cx="2372360" cy="4305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计东潮：坚壁</a:t>
            </a:r>
            <a:endParaRPr lang="en-US" altLang="zh-CN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5" name="文本框 204"/>
          <p:cNvSpPr txBox="1"/>
          <p:nvPr/>
        </p:nvSpPr>
        <p:spPr>
          <a:xfrm>
            <a:off x="693421" y="5057775"/>
            <a:ext cx="1527175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郗辉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腐化</a:t>
            </a:r>
            <a:endParaRPr lang="en-US" altLang="zh-CN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6" name="文本框 205"/>
          <p:cNvSpPr txBox="1"/>
          <p:nvPr/>
        </p:nvSpPr>
        <p:spPr>
          <a:xfrm>
            <a:off x="6011228" y="8376920"/>
            <a:ext cx="2372360" cy="4305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计东潮：坚壁</a:t>
            </a:r>
            <a:endParaRPr lang="en-US" altLang="zh-CN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7" name="文本框 206"/>
          <p:cNvSpPr txBox="1"/>
          <p:nvPr/>
        </p:nvSpPr>
        <p:spPr>
          <a:xfrm>
            <a:off x="9268461" y="6550025"/>
            <a:ext cx="1527175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郗辉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腐化</a:t>
            </a:r>
            <a:endParaRPr lang="en-US" altLang="zh-CN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8" name="文本框 207"/>
          <p:cNvSpPr txBox="1"/>
          <p:nvPr/>
        </p:nvSpPr>
        <p:spPr>
          <a:xfrm>
            <a:off x="14278293" y="6456045"/>
            <a:ext cx="2372360" cy="4305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计东潮：坚壁</a:t>
            </a:r>
            <a:endParaRPr lang="en-US" altLang="zh-CN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9" name="文本框 208"/>
          <p:cNvSpPr txBox="1"/>
          <p:nvPr/>
        </p:nvSpPr>
        <p:spPr>
          <a:xfrm>
            <a:off x="14737716" y="8326755"/>
            <a:ext cx="1527175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郗辉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腐化</a:t>
            </a:r>
            <a:endParaRPr lang="en-US" altLang="zh-CN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椭圆 229"/>
          <p:cNvSpPr/>
          <p:nvPr/>
        </p:nvSpPr>
        <p:spPr>
          <a:xfrm rot="16200000">
            <a:off x="6776720" y="10444480"/>
            <a:ext cx="4081780" cy="419671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7" name="椭圆 156"/>
          <p:cNvSpPr/>
          <p:nvPr/>
        </p:nvSpPr>
        <p:spPr>
          <a:xfrm rot="16200000">
            <a:off x="9514840" y="9455785"/>
            <a:ext cx="1266825" cy="127063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6" name="椭圆 155"/>
          <p:cNvSpPr/>
          <p:nvPr/>
        </p:nvSpPr>
        <p:spPr>
          <a:xfrm rot="16200000">
            <a:off x="7372350" y="9490710"/>
            <a:ext cx="1266825" cy="120015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9" name="椭圆 138"/>
          <p:cNvSpPr/>
          <p:nvPr/>
        </p:nvSpPr>
        <p:spPr>
          <a:xfrm>
            <a:off x="6839585" y="6784340"/>
            <a:ext cx="1561465" cy="239712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5" name="椭圆 104"/>
          <p:cNvSpPr/>
          <p:nvPr/>
        </p:nvSpPr>
        <p:spPr>
          <a:xfrm rot="7860000">
            <a:off x="8177530" y="6639560"/>
            <a:ext cx="1995170" cy="239712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" name="椭圆 29"/>
          <p:cNvSpPr/>
          <p:nvPr/>
        </p:nvSpPr>
        <p:spPr>
          <a:xfrm rot="17820000">
            <a:off x="9608820" y="3446145"/>
            <a:ext cx="940435" cy="140017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8" name="椭圆 117"/>
          <p:cNvSpPr/>
          <p:nvPr/>
        </p:nvSpPr>
        <p:spPr>
          <a:xfrm rot="16380000">
            <a:off x="8510905" y="1359535"/>
            <a:ext cx="795020" cy="117919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" name="圆角矩形 4"/>
          <p:cNvSpPr/>
          <p:nvPr/>
        </p:nvSpPr>
        <p:spPr>
          <a:xfrm rot="5400000">
            <a:off x="13764260" y="-2843530"/>
            <a:ext cx="1392555" cy="7078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11964353" y="452120"/>
            <a:ext cx="212344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en-US" altLang="zh-CN" sz="4000">
                <a:solidFill>
                  <a:srgbClr val="FFC000"/>
                </a:solidFill>
                <a:latin typeface="得意黑" charset="-122"/>
                <a:ea typeface="得意黑" charset="-122"/>
                <a:cs typeface="汉仪颜楷简" panose="00020600040101010101" charset="-122"/>
                <a:sym typeface="方正兰亭黑简体" panose="02000000000000000000" charset="-122"/>
              </a:rPr>
              <a:t>BOSS  60% </a:t>
            </a:r>
            <a:endParaRPr lang="en-US" altLang="zh-CN" sz="4000">
              <a:solidFill>
                <a:srgbClr val="FFC000"/>
              </a:solidFill>
              <a:latin typeface="得意黑" charset="-122"/>
              <a:ea typeface="得意黑" charset="-122"/>
              <a:cs typeface="汉仪颜楷简" panose="00020600040101010101" charset="-122"/>
              <a:sym typeface="方正兰亭黑简体" panose="020000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89226" y="429260"/>
            <a:ext cx="232981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小怪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 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71.3%</a:t>
            </a:r>
            <a:endParaRPr lang="en-US" altLang="zh-CN" sz="4000">
              <a:solidFill>
                <a:srgbClr val="FFFF00"/>
              </a:solidFill>
              <a:latin typeface="得意黑" charset="-122"/>
              <a:ea typeface="得意黑" charset="-122"/>
              <a:cs typeface="得意黑" charset="-122"/>
              <a:sym typeface="方正兰亭黑简体" panose="02000000000000000000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1308715" y="53403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flipV="1">
            <a:off x="14486255" y="8318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" name="等腰三角形 9"/>
          <p:cNvSpPr/>
          <p:nvPr/>
        </p:nvSpPr>
        <p:spPr>
          <a:xfrm>
            <a:off x="14887575" y="81534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十字星 10"/>
          <p:cNvSpPr/>
          <p:nvPr/>
        </p:nvSpPr>
        <p:spPr>
          <a:xfrm>
            <a:off x="14635480" y="42481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 rot="5400000">
            <a:off x="4702810" y="-4701540"/>
            <a:ext cx="1145540" cy="1054989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233998" y="190500"/>
            <a:ext cx="10178415" cy="8312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7950" tIns="107950" rIns="107950" bIns="107950" rtlCol="0">
            <a:spAutoFit/>
          </a:bodyPr>
          <a:p>
            <a:pPr algn="ctr"/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360s 👉 +3   600s 👉 +2    840s 👉 +1    1200s 👉 限时</a:t>
            </a:r>
            <a:endParaRPr lang="zh-CN" altLang="en-US" sz="4000">
              <a:solidFill>
                <a:schemeClr val="bg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" name="圆角矩形 19"/>
          <p:cNvSpPr/>
          <p:nvPr/>
        </p:nvSpPr>
        <p:spPr>
          <a:xfrm rot="5400000">
            <a:off x="15018385" y="15086330"/>
            <a:ext cx="1779905" cy="405130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3" name="圆角矩形 32"/>
          <p:cNvSpPr/>
          <p:nvPr/>
        </p:nvSpPr>
        <p:spPr>
          <a:xfrm rot="5400000">
            <a:off x="5542280" y="9803130"/>
            <a:ext cx="2681605" cy="1371727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73990" y="14737715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30835" y="15320010"/>
            <a:ext cx="13141325" cy="24930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3600" b="1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王府近卫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次分散净化大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软狂暴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，偶需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打断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次全屏大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，开局需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震慑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，定期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打断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40%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出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随机盾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3600" b="1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欧阳克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次召蛇大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，有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定期提示很快的全屏</a:t>
            </a:r>
            <a:endParaRPr lang="zh-CN" altLang="en-US" sz="3600">
              <a:ln w="25400">
                <a:noFill/>
              </a:ln>
              <a:solidFill>
                <a:srgbClr val="FF0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57" name="椭圆 456"/>
          <p:cNvSpPr/>
          <p:nvPr/>
        </p:nvSpPr>
        <p:spPr>
          <a:xfrm>
            <a:off x="8707755" y="1031240"/>
            <a:ext cx="447040" cy="44704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0" name="文本框 459"/>
          <p:cNvSpPr txBox="1"/>
          <p:nvPr/>
        </p:nvSpPr>
        <p:spPr>
          <a:xfrm>
            <a:off x="9369427" y="1047750"/>
            <a:ext cx="1066800" cy="4305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2800">
                <a:ln w="25400">
                  <a:noFill/>
                </a:ln>
                <a:solidFill>
                  <a:srgbClr val="00B0F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复活点</a:t>
            </a:r>
            <a:endParaRPr lang="en-US" altLang="zh-CN" sz="2800">
              <a:ln w="25400">
                <a:noFill/>
              </a:ln>
              <a:solidFill>
                <a:srgbClr val="00B0F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4088111" y="16520795"/>
            <a:ext cx="3698240" cy="129222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禄宇达</a:t>
            </a:r>
            <a:r>
              <a:rPr lang="en-US" altLang="zh-CN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缠丝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：远程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冲刺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鞠文方</a:t>
            </a:r>
            <a:r>
              <a:rPr lang="en-US" altLang="zh-CN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惊雷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：近战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冲刺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3" name="椭圆 12"/>
          <p:cNvSpPr/>
          <p:nvPr/>
        </p:nvSpPr>
        <p:spPr>
          <a:xfrm flipV="1">
            <a:off x="9154795" y="1783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" name="椭圆 13"/>
          <p:cNvSpPr/>
          <p:nvPr/>
        </p:nvSpPr>
        <p:spPr>
          <a:xfrm flipV="1">
            <a:off x="9154795" y="2000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" name="椭圆 14"/>
          <p:cNvSpPr/>
          <p:nvPr/>
        </p:nvSpPr>
        <p:spPr>
          <a:xfrm flipV="1">
            <a:off x="8605520" y="2000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" name="椭圆 15"/>
          <p:cNvSpPr/>
          <p:nvPr/>
        </p:nvSpPr>
        <p:spPr>
          <a:xfrm flipV="1">
            <a:off x="8605520" y="1783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" name="等腰三角形 11"/>
          <p:cNvSpPr/>
          <p:nvPr/>
        </p:nvSpPr>
        <p:spPr>
          <a:xfrm>
            <a:off x="8707755" y="167005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0" name="文本框 119"/>
          <p:cNvSpPr txBox="1"/>
          <p:nvPr/>
        </p:nvSpPr>
        <p:spPr>
          <a:xfrm>
            <a:off x="9583103" y="164147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①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3.2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9" name="椭圆 18"/>
          <p:cNvSpPr/>
          <p:nvPr/>
        </p:nvSpPr>
        <p:spPr>
          <a:xfrm flipV="1">
            <a:off x="10431780" y="42202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" name="椭圆 20"/>
          <p:cNvSpPr/>
          <p:nvPr/>
        </p:nvSpPr>
        <p:spPr>
          <a:xfrm flipV="1">
            <a:off x="10431780" y="44361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" name="椭圆 21"/>
          <p:cNvSpPr/>
          <p:nvPr/>
        </p:nvSpPr>
        <p:spPr>
          <a:xfrm flipV="1">
            <a:off x="10286365" y="44361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" name="椭圆 22"/>
          <p:cNvSpPr/>
          <p:nvPr/>
        </p:nvSpPr>
        <p:spPr>
          <a:xfrm flipV="1">
            <a:off x="9956165" y="37877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" name="椭圆 23"/>
          <p:cNvSpPr/>
          <p:nvPr/>
        </p:nvSpPr>
        <p:spPr>
          <a:xfrm flipV="1">
            <a:off x="9841865" y="39554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" name="椭圆 24"/>
          <p:cNvSpPr/>
          <p:nvPr/>
        </p:nvSpPr>
        <p:spPr>
          <a:xfrm flipV="1">
            <a:off x="9708515" y="39554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" name="椭圆 25"/>
          <p:cNvSpPr/>
          <p:nvPr/>
        </p:nvSpPr>
        <p:spPr>
          <a:xfrm flipV="1">
            <a:off x="9746615" y="37877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" name="椭圆 26"/>
          <p:cNvSpPr/>
          <p:nvPr/>
        </p:nvSpPr>
        <p:spPr>
          <a:xfrm flipV="1">
            <a:off x="9810750" y="41459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" name="椭圆 27"/>
          <p:cNvSpPr/>
          <p:nvPr/>
        </p:nvSpPr>
        <p:spPr>
          <a:xfrm flipV="1">
            <a:off x="9643110" y="41230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" name="椭圆 28"/>
          <p:cNvSpPr/>
          <p:nvPr/>
        </p:nvSpPr>
        <p:spPr>
          <a:xfrm flipV="1">
            <a:off x="9513570" y="41230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" name="椭圆 17"/>
          <p:cNvSpPr/>
          <p:nvPr/>
        </p:nvSpPr>
        <p:spPr>
          <a:xfrm flipV="1">
            <a:off x="10227310" y="40436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" name="文本框 30"/>
          <p:cNvSpPr txBox="1"/>
          <p:nvPr/>
        </p:nvSpPr>
        <p:spPr>
          <a:xfrm>
            <a:off x="10058083" y="303911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②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5.3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2" name="椭圆 31"/>
          <p:cNvSpPr/>
          <p:nvPr/>
        </p:nvSpPr>
        <p:spPr>
          <a:xfrm flipV="1">
            <a:off x="9615805" y="46291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" name="椭圆 33"/>
          <p:cNvSpPr/>
          <p:nvPr/>
        </p:nvSpPr>
        <p:spPr>
          <a:xfrm flipV="1">
            <a:off x="9163685" y="4831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" name="椭圆 34"/>
          <p:cNvSpPr/>
          <p:nvPr/>
        </p:nvSpPr>
        <p:spPr>
          <a:xfrm flipV="1">
            <a:off x="9163685" y="50349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" name="椭圆 35"/>
          <p:cNvSpPr/>
          <p:nvPr/>
        </p:nvSpPr>
        <p:spPr>
          <a:xfrm flipV="1">
            <a:off x="9163685" y="52381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" name="椭圆 36"/>
          <p:cNvSpPr/>
          <p:nvPr/>
        </p:nvSpPr>
        <p:spPr>
          <a:xfrm flipV="1">
            <a:off x="9163685" y="54413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" name="椭圆 37"/>
          <p:cNvSpPr/>
          <p:nvPr/>
        </p:nvSpPr>
        <p:spPr>
          <a:xfrm flipV="1">
            <a:off x="9163685" y="56495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" name="椭圆 39"/>
          <p:cNvSpPr/>
          <p:nvPr/>
        </p:nvSpPr>
        <p:spPr>
          <a:xfrm flipV="1">
            <a:off x="8584565" y="4831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" name="椭圆 40"/>
          <p:cNvSpPr/>
          <p:nvPr/>
        </p:nvSpPr>
        <p:spPr>
          <a:xfrm flipV="1">
            <a:off x="8584565" y="50349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" name="椭圆 41"/>
          <p:cNvSpPr/>
          <p:nvPr/>
        </p:nvSpPr>
        <p:spPr>
          <a:xfrm flipV="1">
            <a:off x="8584565" y="52381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" name="椭圆 42"/>
          <p:cNvSpPr/>
          <p:nvPr/>
        </p:nvSpPr>
        <p:spPr>
          <a:xfrm flipV="1">
            <a:off x="8584565" y="54413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4" name="椭圆 43"/>
          <p:cNvSpPr/>
          <p:nvPr/>
        </p:nvSpPr>
        <p:spPr>
          <a:xfrm flipV="1">
            <a:off x="8584565" y="56495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5" name="椭圆 44"/>
          <p:cNvSpPr/>
          <p:nvPr/>
        </p:nvSpPr>
        <p:spPr>
          <a:xfrm flipV="1">
            <a:off x="9154795" y="46291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6" name="椭圆 45"/>
          <p:cNvSpPr/>
          <p:nvPr/>
        </p:nvSpPr>
        <p:spPr>
          <a:xfrm flipV="1">
            <a:off x="9061450" y="45383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7" name="椭圆 46"/>
          <p:cNvSpPr/>
          <p:nvPr/>
        </p:nvSpPr>
        <p:spPr>
          <a:xfrm flipV="1">
            <a:off x="8880475" y="46291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8" name="椭圆 47"/>
          <p:cNvSpPr/>
          <p:nvPr/>
        </p:nvSpPr>
        <p:spPr>
          <a:xfrm flipV="1">
            <a:off x="8707755" y="46850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1" name="椭圆 50"/>
          <p:cNvSpPr/>
          <p:nvPr/>
        </p:nvSpPr>
        <p:spPr>
          <a:xfrm flipV="1">
            <a:off x="8778240" y="4491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2" name="椭圆 51"/>
          <p:cNvSpPr/>
          <p:nvPr/>
        </p:nvSpPr>
        <p:spPr>
          <a:xfrm flipV="1">
            <a:off x="8584565" y="4491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3" name="椭圆 52"/>
          <p:cNvSpPr/>
          <p:nvPr/>
        </p:nvSpPr>
        <p:spPr>
          <a:xfrm flipV="1">
            <a:off x="8298815" y="45942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4" name="椭圆 53"/>
          <p:cNvSpPr/>
          <p:nvPr/>
        </p:nvSpPr>
        <p:spPr>
          <a:xfrm flipV="1">
            <a:off x="8401050" y="46850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5" name="椭圆 54"/>
          <p:cNvSpPr/>
          <p:nvPr/>
        </p:nvSpPr>
        <p:spPr>
          <a:xfrm flipV="1">
            <a:off x="8196580" y="4787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6" name="椭圆 55"/>
          <p:cNvSpPr/>
          <p:nvPr/>
        </p:nvSpPr>
        <p:spPr>
          <a:xfrm flipV="1">
            <a:off x="8028940" y="48831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7" name="椭圆 56"/>
          <p:cNvSpPr/>
          <p:nvPr/>
        </p:nvSpPr>
        <p:spPr>
          <a:xfrm flipV="1">
            <a:off x="7993380" y="47313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8" name="椭圆 57"/>
          <p:cNvSpPr/>
          <p:nvPr/>
        </p:nvSpPr>
        <p:spPr>
          <a:xfrm flipV="1">
            <a:off x="8094345" y="45942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1" name="椭圆 60"/>
          <p:cNvSpPr/>
          <p:nvPr/>
        </p:nvSpPr>
        <p:spPr>
          <a:xfrm rot="16740000">
            <a:off x="8133080" y="4114800"/>
            <a:ext cx="1403985" cy="196024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2" name="文本框 61"/>
          <p:cNvSpPr txBox="1"/>
          <p:nvPr/>
        </p:nvSpPr>
        <p:spPr>
          <a:xfrm>
            <a:off x="7947343" y="380301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6.9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7" name="等腰三角形 16"/>
          <p:cNvSpPr/>
          <p:nvPr/>
        </p:nvSpPr>
        <p:spPr>
          <a:xfrm>
            <a:off x="9956165" y="389001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686800" y="602996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/>
        </p:nvSpPr>
        <p:spPr>
          <a:xfrm>
            <a:off x="9262111" y="5972175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王府近卫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81" name="椭圆 80"/>
          <p:cNvSpPr/>
          <p:nvPr/>
        </p:nvSpPr>
        <p:spPr>
          <a:xfrm flipV="1">
            <a:off x="9123045" y="68738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2" name="椭圆 81"/>
          <p:cNvSpPr/>
          <p:nvPr/>
        </p:nvSpPr>
        <p:spPr>
          <a:xfrm flipV="1">
            <a:off x="9123045" y="70523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3" name="椭圆 82"/>
          <p:cNvSpPr/>
          <p:nvPr/>
        </p:nvSpPr>
        <p:spPr>
          <a:xfrm flipV="1">
            <a:off x="9123045" y="72269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4" name="椭圆 83"/>
          <p:cNvSpPr/>
          <p:nvPr/>
        </p:nvSpPr>
        <p:spPr>
          <a:xfrm flipV="1">
            <a:off x="9123045" y="74066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5" name="椭圆 84"/>
          <p:cNvSpPr/>
          <p:nvPr/>
        </p:nvSpPr>
        <p:spPr>
          <a:xfrm flipV="1">
            <a:off x="8543925" y="68738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6" name="椭圆 85"/>
          <p:cNvSpPr/>
          <p:nvPr/>
        </p:nvSpPr>
        <p:spPr>
          <a:xfrm flipV="1">
            <a:off x="8543925" y="70523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7" name="椭圆 86"/>
          <p:cNvSpPr/>
          <p:nvPr/>
        </p:nvSpPr>
        <p:spPr>
          <a:xfrm flipV="1">
            <a:off x="8543925" y="72269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8" name="椭圆 87"/>
          <p:cNvSpPr/>
          <p:nvPr/>
        </p:nvSpPr>
        <p:spPr>
          <a:xfrm flipV="1">
            <a:off x="8543925" y="74066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9" name="椭圆 88"/>
          <p:cNvSpPr/>
          <p:nvPr/>
        </p:nvSpPr>
        <p:spPr>
          <a:xfrm flipV="1">
            <a:off x="9123045" y="75799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0" name="椭圆 89"/>
          <p:cNvSpPr/>
          <p:nvPr/>
        </p:nvSpPr>
        <p:spPr>
          <a:xfrm flipV="1">
            <a:off x="9123045" y="7750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1" name="椭圆 90"/>
          <p:cNvSpPr/>
          <p:nvPr/>
        </p:nvSpPr>
        <p:spPr>
          <a:xfrm flipV="1">
            <a:off x="9123045" y="79216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2" name="椭圆 91"/>
          <p:cNvSpPr/>
          <p:nvPr/>
        </p:nvSpPr>
        <p:spPr>
          <a:xfrm flipV="1">
            <a:off x="9123045" y="8097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3" name="椭圆 92"/>
          <p:cNvSpPr/>
          <p:nvPr/>
        </p:nvSpPr>
        <p:spPr>
          <a:xfrm flipV="1">
            <a:off x="8543925" y="75799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4" name="椭圆 93"/>
          <p:cNvSpPr/>
          <p:nvPr/>
        </p:nvSpPr>
        <p:spPr>
          <a:xfrm flipV="1">
            <a:off x="8543925" y="7750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5" name="椭圆 94"/>
          <p:cNvSpPr/>
          <p:nvPr/>
        </p:nvSpPr>
        <p:spPr>
          <a:xfrm flipV="1">
            <a:off x="8543925" y="79216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6" name="椭圆 95"/>
          <p:cNvSpPr/>
          <p:nvPr/>
        </p:nvSpPr>
        <p:spPr>
          <a:xfrm flipV="1">
            <a:off x="8543925" y="8097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7" name="椭圆 96"/>
          <p:cNvSpPr/>
          <p:nvPr/>
        </p:nvSpPr>
        <p:spPr>
          <a:xfrm flipV="1">
            <a:off x="9123045" y="82746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8" name="椭圆 97"/>
          <p:cNvSpPr/>
          <p:nvPr/>
        </p:nvSpPr>
        <p:spPr>
          <a:xfrm flipV="1">
            <a:off x="9123045" y="8450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9" name="椭圆 98"/>
          <p:cNvSpPr/>
          <p:nvPr/>
        </p:nvSpPr>
        <p:spPr>
          <a:xfrm flipV="1">
            <a:off x="8543925" y="82746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0" name="椭圆 99"/>
          <p:cNvSpPr/>
          <p:nvPr/>
        </p:nvSpPr>
        <p:spPr>
          <a:xfrm flipV="1">
            <a:off x="8543925" y="8450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1" name="圆角矩形 100"/>
          <p:cNvSpPr/>
          <p:nvPr/>
        </p:nvSpPr>
        <p:spPr>
          <a:xfrm>
            <a:off x="8686800" y="878649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2" name="文本框 101"/>
          <p:cNvSpPr txBox="1"/>
          <p:nvPr/>
        </p:nvSpPr>
        <p:spPr>
          <a:xfrm>
            <a:off x="9323706" y="8740775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03" name="等腰三角形 102"/>
          <p:cNvSpPr/>
          <p:nvPr/>
        </p:nvSpPr>
        <p:spPr>
          <a:xfrm>
            <a:off x="8543925" y="855281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" name="等腰三角形 103"/>
          <p:cNvSpPr/>
          <p:nvPr/>
        </p:nvSpPr>
        <p:spPr>
          <a:xfrm>
            <a:off x="8935720" y="855281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7" name="椭圆 106"/>
          <p:cNvSpPr/>
          <p:nvPr/>
        </p:nvSpPr>
        <p:spPr>
          <a:xfrm flipV="1">
            <a:off x="10202545" y="85077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8" name="椭圆 107"/>
          <p:cNvSpPr/>
          <p:nvPr/>
        </p:nvSpPr>
        <p:spPr>
          <a:xfrm flipV="1">
            <a:off x="10100310" y="82270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9" name="椭圆 108"/>
          <p:cNvSpPr/>
          <p:nvPr/>
        </p:nvSpPr>
        <p:spPr>
          <a:xfrm flipV="1">
            <a:off x="10040620" y="86099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0" name="椭圆 109"/>
          <p:cNvSpPr/>
          <p:nvPr/>
        </p:nvSpPr>
        <p:spPr>
          <a:xfrm flipV="1">
            <a:off x="9739630" y="86842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6" name="十字星 105"/>
          <p:cNvSpPr/>
          <p:nvPr/>
        </p:nvSpPr>
        <p:spPr>
          <a:xfrm>
            <a:off x="9745345" y="836168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flipV="1">
            <a:off x="7588250" y="69761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2" name="椭圆 111"/>
          <p:cNvSpPr/>
          <p:nvPr/>
        </p:nvSpPr>
        <p:spPr>
          <a:xfrm flipV="1">
            <a:off x="7993380" y="69500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3" name="椭圆 112"/>
          <p:cNvSpPr/>
          <p:nvPr/>
        </p:nvSpPr>
        <p:spPr>
          <a:xfrm flipV="1">
            <a:off x="7845425" y="69761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4" name="椭圆 113"/>
          <p:cNvSpPr/>
          <p:nvPr/>
        </p:nvSpPr>
        <p:spPr>
          <a:xfrm flipV="1">
            <a:off x="7654925" y="70783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5" name="椭圆 114"/>
          <p:cNvSpPr/>
          <p:nvPr/>
        </p:nvSpPr>
        <p:spPr>
          <a:xfrm flipV="1">
            <a:off x="7507605" y="74066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6" name="椭圆 115"/>
          <p:cNvSpPr/>
          <p:nvPr/>
        </p:nvSpPr>
        <p:spPr>
          <a:xfrm flipV="1">
            <a:off x="7654925" y="74777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7" name="椭圆 116"/>
          <p:cNvSpPr/>
          <p:nvPr/>
        </p:nvSpPr>
        <p:spPr>
          <a:xfrm flipV="1">
            <a:off x="7281545" y="7648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9" name="椭圆 118"/>
          <p:cNvSpPr/>
          <p:nvPr/>
        </p:nvSpPr>
        <p:spPr>
          <a:xfrm flipV="1">
            <a:off x="7383780" y="76822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1" name="椭圆 120"/>
          <p:cNvSpPr/>
          <p:nvPr/>
        </p:nvSpPr>
        <p:spPr>
          <a:xfrm flipV="1">
            <a:off x="7405370" y="75799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2" name="椭圆 121"/>
          <p:cNvSpPr/>
          <p:nvPr/>
        </p:nvSpPr>
        <p:spPr>
          <a:xfrm flipV="1">
            <a:off x="7552690" y="7648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3" name="椭圆 122"/>
          <p:cNvSpPr/>
          <p:nvPr/>
        </p:nvSpPr>
        <p:spPr>
          <a:xfrm flipV="1">
            <a:off x="7486015" y="78193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4" name="椭圆 123"/>
          <p:cNvSpPr/>
          <p:nvPr/>
        </p:nvSpPr>
        <p:spPr>
          <a:xfrm flipV="1">
            <a:off x="7405370" y="78193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5" name="椭圆 124"/>
          <p:cNvSpPr/>
          <p:nvPr/>
        </p:nvSpPr>
        <p:spPr>
          <a:xfrm flipV="1">
            <a:off x="7845425" y="82746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6" name="椭圆 125"/>
          <p:cNvSpPr/>
          <p:nvPr/>
        </p:nvSpPr>
        <p:spPr>
          <a:xfrm flipV="1">
            <a:off x="7743190" y="82270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7" name="椭圆 126"/>
          <p:cNvSpPr/>
          <p:nvPr/>
        </p:nvSpPr>
        <p:spPr>
          <a:xfrm flipV="1">
            <a:off x="7757160" y="8450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8" name="椭圆 127"/>
          <p:cNvSpPr/>
          <p:nvPr/>
        </p:nvSpPr>
        <p:spPr>
          <a:xfrm flipV="1">
            <a:off x="7609840" y="82746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9" name="椭圆 128"/>
          <p:cNvSpPr/>
          <p:nvPr/>
        </p:nvSpPr>
        <p:spPr>
          <a:xfrm flipV="1">
            <a:off x="7609840" y="8450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0" name="椭圆 129"/>
          <p:cNvSpPr/>
          <p:nvPr/>
        </p:nvSpPr>
        <p:spPr>
          <a:xfrm flipV="1">
            <a:off x="7486015" y="83769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1" name="椭圆 130"/>
          <p:cNvSpPr/>
          <p:nvPr/>
        </p:nvSpPr>
        <p:spPr>
          <a:xfrm flipV="1">
            <a:off x="7609840" y="85077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2" name="椭圆 131"/>
          <p:cNvSpPr/>
          <p:nvPr/>
        </p:nvSpPr>
        <p:spPr>
          <a:xfrm flipV="1">
            <a:off x="7486015" y="85077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3" name="椭圆 132"/>
          <p:cNvSpPr/>
          <p:nvPr/>
        </p:nvSpPr>
        <p:spPr>
          <a:xfrm flipV="1">
            <a:off x="7926705" y="88830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4" name="椭圆 133"/>
          <p:cNvSpPr/>
          <p:nvPr/>
        </p:nvSpPr>
        <p:spPr>
          <a:xfrm flipV="1">
            <a:off x="8095615" y="88830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5" name="椭圆 134"/>
          <p:cNvSpPr/>
          <p:nvPr/>
        </p:nvSpPr>
        <p:spPr>
          <a:xfrm flipV="1">
            <a:off x="8094345" y="87122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6" name="椭圆 135"/>
          <p:cNvSpPr/>
          <p:nvPr/>
        </p:nvSpPr>
        <p:spPr>
          <a:xfrm flipV="1">
            <a:off x="7947660" y="87407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7" name="椭圆 136"/>
          <p:cNvSpPr/>
          <p:nvPr/>
        </p:nvSpPr>
        <p:spPr>
          <a:xfrm flipV="1">
            <a:off x="7824470" y="88830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8" name="等腰三角形 137"/>
          <p:cNvSpPr/>
          <p:nvPr/>
        </p:nvSpPr>
        <p:spPr>
          <a:xfrm>
            <a:off x="7053580" y="804672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0" name="文本框 139"/>
          <p:cNvSpPr txBox="1"/>
          <p:nvPr/>
        </p:nvSpPr>
        <p:spPr>
          <a:xfrm>
            <a:off x="10112375" y="7033260"/>
            <a:ext cx="156718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④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13.2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5501323" y="697611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⑤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9.2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42" name="等腰三角形 141"/>
          <p:cNvSpPr/>
          <p:nvPr/>
        </p:nvSpPr>
        <p:spPr>
          <a:xfrm>
            <a:off x="7824470" y="986536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5" name="椭圆 144"/>
          <p:cNvSpPr/>
          <p:nvPr/>
        </p:nvSpPr>
        <p:spPr>
          <a:xfrm flipV="1">
            <a:off x="10335260" y="97142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6" name="椭圆 145"/>
          <p:cNvSpPr/>
          <p:nvPr/>
        </p:nvSpPr>
        <p:spPr>
          <a:xfrm flipV="1">
            <a:off x="10550525" y="10195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7" name="椭圆 146"/>
          <p:cNvSpPr/>
          <p:nvPr/>
        </p:nvSpPr>
        <p:spPr>
          <a:xfrm flipV="1">
            <a:off x="10286365" y="10297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8" name="椭圆 147"/>
          <p:cNvSpPr/>
          <p:nvPr/>
        </p:nvSpPr>
        <p:spPr>
          <a:xfrm flipV="1">
            <a:off x="10040620" y="10195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9" name="椭圆 148"/>
          <p:cNvSpPr/>
          <p:nvPr/>
        </p:nvSpPr>
        <p:spPr>
          <a:xfrm flipV="1">
            <a:off x="9644380" y="10297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0" name="椭圆 149"/>
          <p:cNvSpPr/>
          <p:nvPr/>
        </p:nvSpPr>
        <p:spPr>
          <a:xfrm flipV="1">
            <a:off x="10534015" y="99548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3" name="十字星 142"/>
          <p:cNvSpPr/>
          <p:nvPr/>
        </p:nvSpPr>
        <p:spPr>
          <a:xfrm>
            <a:off x="9956165" y="981646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1" name="椭圆 150"/>
          <p:cNvSpPr/>
          <p:nvPr/>
        </p:nvSpPr>
        <p:spPr>
          <a:xfrm flipV="1">
            <a:off x="7616190" y="98164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2" name="椭圆 151"/>
          <p:cNvSpPr/>
          <p:nvPr/>
        </p:nvSpPr>
        <p:spPr>
          <a:xfrm flipV="1">
            <a:off x="7609840" y="10297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3" name="椭圆 152"/>
          <p:cNvSpPr/>
          <p:nvPr/>
        </p:nvSpPr>
        <p:spPr>
          <a:xfrm flipV="1">
            <a:off x="8197850" y="96119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4" name="椭圆 153"/>
          <p:cNvSpPr/>
          <p:nvPr/>
        </p:nvSpPr>
        <p:spPr>
          <a:xfrm flipV="1">
            <a:off x="8300085" y="10057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5" name="椭圆 154"/>
          <p:cNvSpPr/>
          <p:nvPr/>
        </p:nvSpPr>
        <p:spPr>
          <a:xfrm flipV="1">
            <a:off x="8196580" y="104000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8" name="文本框 157"/>
          <p:cNvSpPr txBox="1"/>
          <p:nvPr/>
        </p:nvSpPr>
        <p:spPr>
          <a:xfrm>
            <a:off x="5965508" y="971423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⑥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59" name="文本框 158"/>
          <p:cNvSpPr txBox="1"/>
          <p:nvPr/>
        </p:nvSpPr>
        <p:spPr>
          <a:xfrm>
            <a:off x="10840403" y="971423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3.8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60" name="椭圆 159"/>
          <p:cNvSpPr/>
          <p:nvPr/>
        </p:nvSpPr>
        <p:spPr>
          <a:xfrm flipV="1">
            <a:off x="8584565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1" name="椭圆 160"/>
          <p:cNvSpPr/>
          <p:nvPr/>
        </p:nvSpPr>
        <p:spPr>
          <a:xfrm flipV="1">
            <a:off x="8833485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2" name="椭圆 161"/>
          <p:cNvSpPr/>
          <p:nvPr/>
        </p:nvSpPr>
        <p:spPr>
          <a:xfrm flipV="1">
            <a:off x="906145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3" name="椭圆 162"/>
          <p:cNvSpPr/>
          <p:nvPr/>
        </p:nvSpPr>
        <p:spPr>
          <a:xfrm flipV="1">
            <a:off x="925703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4" name="椭圆 163"/>
          <p:cNvSpPr/>
          <p:nvPr/>
        </p:nvSpPr>
        <p:spPr>
          <a:xfrm flipV="1">
            <a:off x="9956165" y="109759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5" name="椭圆 164"/>
          <p:cNvSpPr/>
          <p:nvPr/>
        </p:nvSpPr>
        <p:spPr>
          <a:xfrm flipV="1">
            <a:off x="1018413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6" name="椭圆 165"/>
          <p:cNvSpPr/>
          <p:nvPr/>
        </p:nvSpPr>
        <p:spPr>
          <a:xfrm flipV="1">
            <a:off x="1043178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7" name="椭圆 166"/>
          <p:cNvSpPr/>
          <p:nvPr/>
        </p:nvSpPr>
        <p:spPr>
          <a:xfrm flipV="1">
            <a:off x="10631805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8" name="椭圆 167"/>
          <p:cNvSpPr/>
          <p:nvPr/>
        </p:nvSpPr>
        <p:spPr>
          <a:xfrm flipV="1">
            <a:off x="782447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9" name="椭圆 168"/>
          <p:cNvSpPr/>
          <p:nvPr/>
        </p:nvSpPr>
        <p:spPr>
          <a:xfrm flipV="1">
            <a:off x="7609840" y="107715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0" name="椭圆 169"/>
          <p:cNvSpPr/>
          <p:nvPr/>
        </p:nvSpPr>
        <p:spPr>
          <a:xfrm flipV="1">
            <a:off x="7406005" y="107715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1" name="椭圆 170"/>
          <p:cNvSpPr/>
          <p:nvPr/>
        </p:nvSpPr>
        <p:spPr>
          <a:xfrm flipV="1">
            <a:off x="717931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2" name="椭圆 171"/>
          <p:cNvSpPr/>
          <p:nvPr/>
        </p:nvSpPr>
        <p:spPr>
          <a:xfrm flipV="1">
            <a:off x="8606155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3" name="椭圆 172"/>
          <p:cNvSpPr/>
          <p:nvPr/>
        </p:nvSpPr>
        <p:spPr>
          <a:xfrm flipV="1">
            <a:off x="8809990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4" name="椭圆 173"/>
          <p:cNvSpPr/>
          <p:nvPr/>
        </p:nvSpPr>
        <p:spPr>
          <a:xfrm flipV="1">
            <a:off x="9020810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5" name="椭圆 174"/>
          <p:cNvSpPr/>
          <p:nvPr/>
        </p:nvSpPr>
        <p:spPr>
          <a:xfrm flipV="1">
            <a:off x="9257030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6" name="十字星 175"/>
          <p:cNvSpPr/>
          <p:nvPr/>
        </p:nvSpPr>
        <p:spPr>
          <a:xfrm>
            <a:off x="8686800" y="1173289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 flipV="1">
            <a:off x="9739630" y="116306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8" name="椭圆 177"/>
          <p:cNvSpPr/>
          <p:nvPr/>
        </p:nvSpPr>
        <p:spPr>
          <a:xfrm flipV="1">
            <a:off x="9912985" y="115284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9" name="椭圆 178"/>
          <p:cNvSpPr/>
          <p:nvPr/>
        </p:nvSpPr>
        <p:spPr>
          <a:xfrm flipV="1">
            <a:off x="10081895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0" name="椭圆 179"/>
          <p:cNvSpPr/>
          <p:nvPr/>
        </p:nvSpPr>
        <p:spPr>
          <a:xfrm flipV="1">
            <a:off x="10015220" y="118713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1" name="椭圆 180"/>
          <p:cNvSpPr/>
          <p:nvPr/>
        </p:nvSpPr>
        <p:spPr>
          <a:xfrm flipV="1">
            <a:off x="9912985" y="12263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2" name="椭圆 181"/>
          <p:cNvSpPr/>
          <p:nvPr/>
        </p:nvSpPr>
        <p:spPr>
          <a:xfrm flipV="1">
            <a:off x="10081895" y="12263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3" name="椭圆 182"/>
          <p:cNvSpPr/>
          <p:nvPr/>
        </p:nvSpPr>
        <p:spPr>
          <a:xfrm flipV="1">
            <a:off x="10142855" y="125869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4" name="椭圆 183"/>
          <p:cNvSpPr/>
          <p:nvPr/>
        </p:nvSpPr>
        <p:spPr>
          <a:xfrm flipV="1">
            <a:off x="10022205" y="124847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5" name="椭圆 184"/>
          <p:cNvSpPr/>
          <p:nvPr/>
        </p:nvSpPr>
        <p:spPr>
          <a:xfrm flipV="1">
            <a:off x="9540875" y="118713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6" name="椭圆 185"/>
          <p:cNvSpPr/>
          <p:nvPr/>
        </p:nvSpPr>
        <p:spPr>
          <a:xfrm flipV="1">
            <a:off x="9415780" y="11973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7" name="椭圆 186"/>
          <p:cNvSpPr/>
          <p:nvPr/>
        </p:nvSpPr>
        <p:spPr>
          <a:xfrm flipV="1">
            <a:off x="9285605" y="12075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8" name="椭圆 187"/>
          <p:cNvSpPr/>
          <p:nvPr/>
        </p:nvSpPr>
        <p:spPr>
          <a:xfrm flipV="1">
            <a:off x="9481185" y="12263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9" name="椭圆 188"/>
          <p:cNvSpPr/>
          <p:nvPr/>
        </p:nvSpPr>
        <p:spPr>
          <a:xfrm flipV="1">
            <a:off x="9512935" y="12111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0" name="椭圆 189"/>
          <p:cNvSpPr/>
          <p:nvPr/>
        </p:nvSpPr>
        <p:spPr>
          <a:xfrm flipV="1">
            <a:off x="9644380" y="129082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1" name="椭圆 190"/>
          <p:cNvSpPr/>
          <p:nvPr/>
        </p:nvSpPr>
        <p:spPr>
          <a:xfrm flipV="1">
            <a:off x="9481185" y="130105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2" name="椭圆 191"/>
          <p:cNvSpPr/>
          <p:nvPr/>
        </p:nvSpPr>
        <p:spPr>
          <a:xfrm flipV="1">
            <a:off x="9708515" y="131127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3" name="椭圆 192"/>
          <p:cNvSpPr/>
          <p:nvPr/>
        </p:nvSpPr>
        <p:spPr>
          <a:xfrm flipV="1">
            <a:off x="8197850" y="12009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4" name="椭圆 193"/>
          <p:cNvSpPr/>
          <p:nvPr/>
        </p:nvSpPr>
        <p:spPr>
          <a:xfrm flipV="1">
            <a:off x="8094345" y="12263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5" name="椭圆 194"/>
          <p:cNvSpPr/>
          <p:nvPr/>
        </p:nvSpPr>
        <p:spPr>
          <a:xfrm flipV="1">
            <a:off x="8028940" y="124847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6" name="椭圆 195"/>
          <p:cNvSpPr/>
          <p:nvPr/>
        </p:nvSpPr>
        <p:spPr>
          <a:xfrm flipV="1">
            <a:off x="8197850" y="12851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7" name="椭圆 196"/>
          <p:cNvSpPr/>
          <p:nvPr/>
        </p:nvSpPr>
        <p:spPr>
          <a:xfrm flipV="1">
            <a:off x="8094345" y="130556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8" name="椭圆 197"/>
          <p:cNvSpPr/>
          <p:nvPr/>
        </p:nvSpPr>
        <p:spPr>
          <a:xfrm flipV="1">
            <a:off x="8298815" y="131578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9" name="椭圆 198"/>
          <p:cNvSpPr/>
          <p:nvPr/>
        </p:nvSpPr>
        <p:spPr>
          <a:xfrm flipV="1">
            <a:off x="8154670" y="132600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0" name="椭圆 199"/>
          <p:cNvSpPr/>
          <p:nvPr/>
        </p:nvSpPr>
        <p:spPr>
          <a:xfrm flipV="1">
            <a:off x="10040620" y="130105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1" name="椭圆 200"/>
          <p:cNvSpPr/>
          <p:nvPr/>
        </p:nvSpPr>
        <p:spPr>
          <a:xfrm flipV="1">
            <a:off x="9919970" y="133172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2" name="椭圆 201"/>
          <p:cNvSpPr/>
          <p:nvPr/>
        </p:nvSpPr>
        <p:spPr>
          <a:xfrm flipV="1">
            <a:off x="10245090" y="13490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3" name="椭圆 202"/>
          <p:cNvSpPr/>
          <p:nvPr/>
        </p:nvSpPr>
        <p:spPr>
          <a:xfrm flipV="1">
            <a:off x="7993380" y="13592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4" name="椭圆 203"/>
          <p:cNvSpPr/>
          <p:nvPr/>
        </p:nvSpPr>
        <p:spPr>
          <a:xfrm flipV="1">
            <a:off x="7992110" y="13846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5" name="椭圆 204"/>
          <p:cNvSpPr/>
          <p:nvPr/>
        </p:nvSpPr>
        <p:spPr>
          <a:xfrm flipV="1">
            <a:off x="7859395" y="13744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6" name="椭圆 205"/>
          <p:cNvSpPr/>
          <p:nvPr/>
        </p:nvSpPr>
        <p:spPr>
          <a:xfrm flipV="1">
            <a:off x="7722235" y="136423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7" name="椭圆 206"/>
          <p:cNvSpPr/>
          <p:nvPr/>
        </p:nvSpPr>
        <p:spPr>
          <a:xfrm flipV="1">
            <a:off x="7609840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8" name="椭圆 207"/>
          <p:cNvSpPr/>
          <p:nvPr/>
        </p:nvSpPr>
        <p:spPr>
          <a:xfrm flipV="1">
            <a:off x="7722235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9" name="椭圆 208"/>
          <p:cNvSpPr/>
          <p:nvPr/>
        </p:nvSpPr>
        <p:spPr>
          <a:xfrm flipV="1">
            <a:off x="7891145" y="141566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0" name="椭圆 209"/>
          <p:cNvSpPr/>
          <p:nvPr/>
        </p:nvSpPr>
        <p:spPr>
          <a:xfrm flipV="1">
            <a:off x="7889875" y="140512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1" name="椭圆 210"/>
          <p:cNvSpPr/>
          <p:nvPr/>
        </p:nvSpPr>
        <p:spPr>
          <a:xfrm flipV="1">
            <a:off x="8605520" y="141566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2" name="椭圆 211"/>
          <p:cNvSpPr/>
          <p:nvPr/>
        </p:nvSpPr>
        <p:spPr>
          <a:xfrm flipV="1">
            <a:off x="9139555" y="141566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3" name="椭圆 212"/>
          <p:cNvSpPr/>
          <p:nvPr/>
        </p:nvSpPr>
        <p:spPr>
          <a:xfrm flipV="1">
            <a:off x="9708515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5" name="椭圆 214"/>
          <p:cNvSpPr/>
          <p:nvPr/>
        </p:nvSpPr>
        <p:spPr>
          <a:xfrm flipV="1">
            <a:off x="9853930" y="141535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6" name="椭圆 215"/>
          <p:cNvSpPr/>
          <p:nvPr/>
        </p:nvSpPr>
        <p:spPr>
          <a:xfrm flipV="1">
            <a:off x="9817735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7" name="椭圆 216"/>
          <p:cNvSpPr/>
          <p:nvPr/>
        </p:nvSpPr>
        <p:spPr>
          <a:xfrm flipV="1">
            <a:off x="9998075" y="13744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8" name="椭圆 217"/>
          <p:cNvSpPr/>
          <p:nvPr/>
        </p:nvSpPr>
        <p:spPr>
          <a:xfrm flipV="1">
            <a:off x="9998075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9" name="椭圆 218"/>
          <p:cNvSpPr/>
          <p:nvPr/>
        </p:nvSpPr>
        <p:spPr>
          <a:xfrm flipV="1">
            <a:off x="10081895" y="141566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0" name="椭圆 219"/>
          <p:cNvSpPr/>
          <p:nvPr/>
        </p:nvSpPr>
        <p:spPr>
          <a:xfrm flipV="1">
            <a:off x="10213975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1" name="椭圆 220"/>
          <p:cNvSpPr/>
          <p:nvPr/>
        </p:nvSpPr>
        <p:spPr>
          <a:xfrm flipV="1">
            <a:off x="7859395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2" name="椭圆 221"/>
          <p:cNvSpPr/>
          <p:nvPr/>
        </p:nvSpPr>
        <p:spPr>
          <a:xfrm flipV="1">
            <a:off x="8028940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3" name="椭圆 222"/>
          <p:cNvSpPr/>
          <p:nvPr/>
        </p:nvSpPr>
        <p:spPr>
          <a:xfrm flipV="1">
            <a:off x="8049895" y="116306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4" name="椭圆 223"/>
          <p:cNvSpPr/>
          <p:nvPr/>
        </p:nvSpPr>
        <p:spPr>
          <a:xfrm flipV="1">
            <a:off x="7507605" y="12075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5" name="椭圆 224"/>
          <p:cNvSpPr/>
          <p:nvPr/>
        </p:nvSpPr>
        <p:spPr>
          <a:xfrm flipV="1">
            <a:off x="7690485" y="12111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6" name="椭圆 225"/>
          <p:cNvSpPr/>
          <p:nvPr/>
        </p:nvSpPr>
        <p:spPr>
          <a:xfrm flipV="1">
            <a:off x="7690485" y="125869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7" name="椭圆 226"/>
          <p:cNvSpPr/>
          <p:nvPr/>
        </p:nvSpPr>
        <p:spPr>
          <a:xfrm flipV="1">
            <a:off x="7450455" y="124847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8" name="椭圆 227"/>
          <p:cNvSpPr/>
          <p:nvPr/>
        </p:nvSpPr>
        <p:spPr>
          <a:xfrm flipV="1">
            <a:off x="7450455" y="12953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9" name="椭圆 228"/>
          <p:cNvSpPr/>
          <p:nvPr/>
        </p:nvSpPr>
        <p:spPr>
          <a:xfrm flipV="1">
            <a:off x="7620000" y="130556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1" name="文本框 230"/>
          <p:cNvSpPr txBox="1"/>
          <p:nvPr/>
        </p:nvSpPr>
        <p:spPr>
          <a:xfrm>
            <a:off x="11012171" y="12009755"/>
            <a:ext cx="161798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26.2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32" name="圆角矩形 231"/>
          <p:cNvSpPr/>
          <p:nvPr/>
        </p:nvSpPr>
        <p:spPr>
          <a:xfrm>
            <a:off x="8686800" y="1506601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3" name="文本框 232"/>
          <p:cNvSpPr txBox="1"/>
          <p:nvPr/>
        </p:nvSpPr>
        <p:spPr>
          <a:xfrm>
            <a:off x="9323706" y="15041245"/>
            <a:ext cx="13716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欧阳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克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95" name="文本框 294"/>
          <p:cNvSpPr txBox="1"/>
          <p:nvPr/>
        </p:nvSpPr>
        <p:spPr>
          <a:xfrm>
            <a:off x="9285605" y="7872095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禄宇达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缠丝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9336405" y="10363835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鞠文方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惊雷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7968615" y="12222480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禄宇达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缠丝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39" name="椭圆 238"/>
          <p:cNvSpPr/>
          <p:nvPr/>
        </p:nvSpPr>
        <p:spPr>
          <a:xfrm>
            <a:off x="8298815" y="6078855"/>
            <a:ext cx="447040" cy="44704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0" name="椭圆 239"/>
          <p:cNvSpPr/>
          <p:nvPr/>
        </p:nvSpPr>
        <p:spPr>
          <a:xfrm>
            <a:off x="8261350" y="8847455"/>
            <a:ext cx="447040" cy="44704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 rot="20160000">
            <a:off x="7962900" y="8648700"/>
            <a:ext cx="2522220" cy="4486275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rot="12840000">
            <a:off x="7465695" y="3593465"/>
            <a:ext cx="3936365" cy="2327275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rot="180000">
            <a:off x="1788160" y="964565"/>
            <a:ext cx="2512060" cy="6916420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8" name="椭圆 417"/>
          <p:cNvSpPr/>
          <p:nvPr/>
        </p:nvSpPr>
        <p:spPr>
          <a:xfrm rot="17340000">
            <a:off x="5594985" y="10096500"/>
            <a:ext cx="1200785" cy="107442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5" name="椭圆 434"/>
          <p:cNvSpPr/>
          <p:nvPr/>
        </p:nvSpPr>
        <p:spPr>
          <a:xfrm rot="12600000">
            <a:off x="2986405" y="11178540"/>
            <a:ext cx="1839595" cy="141922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0" name="椭圆 409"/>
          <p:cNvSpPr/>
          <p:nvPr/>
        </p:nvSpPr>
        <p:spPr>
          <a:xfrm rot="9360000">
            <a:off x="7994015" y="9639935"/>
            <a:ext cx="1686560" cy="107632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4" name="椭圆 393"/>
          <p:cNvSpPr/>
          <p:nvPr/>
        </p:nvSpPr>
        <p:spPr>
          <a:xfrm rot="15660000">
            <a:off x="2084705" y="5826760"/>
            <a:ext cx="1856740" cy="142367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1" name="椭圆 360"/>
          <p:cNvSpPr/>
          <p:nvPr/>
        </p:nvSpPr>
        <p:spPr>
          <a:xfrm rot="18300000">
            <a:off x="4135120" y="4250690"/>
            <a:ext cx="1360805" cy="90106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2" name="椭圆 361"/>
          <p:cNvSpPr/>
          <p:nvPr/>
        </p:nvSpPr>
        <p:spPr>
          <a:xfrm rot="16500000">
            <a:off x="5022850" y="2886710"/>
            <a:ext cx="3721735" cy="163195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37" name="椭圆 336"/>
          <p:cNvSpPr/>
          <p:nvPr/>
        </p:nvSpPr>
        <p:spPr>
          <a:xfrm rot="18300000">
            <a:off x="5248910" y="6686550"/>
            <a:ext cx="1203325" cy="774700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3" name="椭圆 292"/>
          <p:cNvSpPr/>
          <p:nvPr/>
        </p:nvSpPr>
        <p:spPr>
          <a:xfrm rot="17160000">
            <a:off x="8002270" y="3858895"/>
            <a:ext cx="1408430" cy="116332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0" name="椭圆 279"/>
          <p:cNvSpPr/>
          <p:nvPr/>
        </p:nvSpPr>
        <p:spPr>
          <a:xfrm rot="11520000">
            <a:off x="10984230" y="3008630"/>
            <a:ext cx="939165" cy="704215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1" name="椭圆 270"/>
          <p:cNvSpPr/>
          <p:nvPr/>
        </p:nvSpPr>
        <p:spPr>
          <a:xfrm rot="7140000">
            <a:off x="11497945" y="5982970"/>
            <a:ext cx="1120140" cy="81724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2" name="椭圆 251"/>
          <p:cNvSpPr/>
          <p:nvPr/>
        </p:nvSpPr>
        <p:spPr>
          <a:xfrm rot="5220000">
            <a:off x="15349220" y="3585845"/>
            <a:ext cx="1120140" cy="817245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7" name="椭圆 196"/>
          <p:cNvSpPr/>
          <p:nvPr/>
        </p:nvSpPr>
        <p:spPr>
          <a:xfrm rot="9720000">
            <a:off x="15351760" y="13729335"/>
            <a:ext cx="1403985" cy="117094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8" name="椭圆 237"/>
          <p:cNvSpPr/>
          <p:nvPr/>
        </p:nvSpPr>
        <p:spPr>
          <a:xfrm rot="12060000">
            <a:off x="13973175" y="9106535"/>
            <a:ext cx="1196975" cy="99441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3" name="圆角矩形 262"/>
          <p:cNvSpPr/>
          <p:nvPr/>
        </p:nvSpPr>
        <p:spPr>
          <a:xfrm rot="5400000">
            <a:off x="13764260" y="-2843530"/>
            <a:ext cx="1392555" cy="7078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265" name="文本框 264"/>
          <p:cNvSpPr txBox="1"/>
          <p:nvPr/>
        </p:nvSpPr>
        <p:spPr>
          <a:xfrm>
            <a:off x="11964353" y="452120"/>
            <a:ext cx="212344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en-US" altLang="zh-CN" sz="4000">
                <a:solidFill>
                  <a:srgbClr val="FFC000"/>
                </a:solidFill>
                <a:latin typeface="得意黑" charset="-122"/>
                <a:ea typeface="得意黑" charset="-122"/>
                <a:cs typeface="汉仪颜楷简" panose="00020600040101010101" charset="-122"/>
                <a:sym typeface="方正兰亭黑简体" panose="02000000000000000000" charset="-122"/>
              </a:rPr>
              <a:t>BOSS  60% </a:t>
            </a:r>
            <a:endParaRPr lang="en-US" altLang="zh-CN" sz="4000">
              <a:solidFill>
                <a:srgbClr val="FFC000"/>
              </a:solidFill>
              <a:latin typeface="得意黑" charset="-122"/>
              <a:ea typeface="得意黑" charset="-122"/>
              <a:cs typeface="汉仪颜楷简" panose="00020600040101010101" charset="-122"/>
              <a:sym typeface="方正兰亭黑简体" panose="02000000000000000000" charset="-122"/>
            </a:endParaRPr>
          </a:p>
        </p:txBody>
      </p:sp>
      <p:sp>
        <p:nvSpPr>
          <p:cNvPr id="218" name="文本框 217"/>
          <p:cNvSpPr txBox="1"/>
          <p:nvPr/>
        </p:nvSpPr>
        <p:spPr>
          <a:xfrm>
            <a:off x="15330171" y="429260"/>
            <a:ext cx="244792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小怪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 63.3%</a:t>
            </a:r>
            <a:endParaRPr lang="en-US" altLang="zh-CN" sz="4000">
              <a:solidFill>
                <a:srgbClr val="FFFF00"/>
              </a:solidFill>
              <a:latin typeface="得意黑" charset="-122"/>
              <a:ea typeface="得意黑" charset="-122"/>
              <a:cs typeface="得意黑" charset="-122"/>
              <a:sym typeface="方正兰亭黑简体" panose="02000000000000000000" charset="-122"/>
            </a:endParaRPr>
          </a:p>
        </p:txBody>
      </p:sp>
      <p:sp>
        <p:nvSpPr>
          <p:cNvPr id="3" name="椭圆 2"/>
          <p:cNvSpPr/>
          <p:nvPr/>
        </p:nvSpPr>
        <p:spPr>
          <a:xfrm flipV="1">
            <a:off x="16414115" y="139065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" name="椭圆 3"/>
          <p:cNvSpPr/>
          <p:nvPr/>
        </p:nvSpPr>
        <p:spPr>
          <a:xfrm flipV="1">
            <a:off x="16241395" y="142214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3" name="椭圆 32"/>
          <p:cNvSpPr/>
          <p:nvPr/>
        </p:nvSpPr>
        <p:spPr>
          <a:xfrm flipV="1">
            <a:off x="16310610" y="144424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8" name="椭圆 57"/>
          <p:cNvSpPr/>
          <p:nvPr/>
        </p:nvSpPr>
        <p:spPr>
          <a:xfrm flipV="1">
            <a:off x="16249015" y="14635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4" name="椭圆 73"/>
          <p:cNvSpPr/>
          <p:nvPr/>
        </p:nvSpPr>
        <p:spPr>
          <a:xfrm flipV="1">
            <a:off x="16154400" y="141192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5" name="椭圆 74"/>
          <p:cNvSpPr/>
          <p:nvPr/>
        </p:nvSpPr>
        <p:spPr>
          <a:xfrm flipV="1">
            <a:off x="16052165" y="139515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7" name="椭圆 136"/>
          <p:cNvSpPr/>
          <p:nvPr/>
        </p:nvSpPr>
        <p:spPr>
          <a:xfrm flipV="1">
            <a:off x="15997555" y="14185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9" name="椭圆 148"/>
          <p:cNvSpPr/>
          <p:nvPr/>
        </p:nvSpPr>
        <p:spPr>
          <a:xfrm flipV="1">
            <a:off x="16005175" y="145332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0" name="椭圆 149"/>
          <p:cNvSpPr/>
          <p:nvPr/>
        </p:nvSpPr>
        <p:spPr>
          <a:xfrm flipV="1">
            <a:off x="15829280" y="142875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2" name="椭圆 151"/>
          <p:cNvSpPr/>
          <p:nvPr/>
        </p:nvSpPr>
        <p:spPr>
          <a:xfrm flipV="1">
            <a:off x="15807690" y="140830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3" name="椭圆 152"/>
          <p:cNvSpPr/>
          <p:nvPr/>
        </p:nvSpPr>
        <p:spPr>
          <a:xfrm flipV="1">
            <a:off x="15829280" y="13980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7" name="椭圆 166"/>
          <p:cNvSpPr/>
          <p:nvPr/>
        </p:nvSpPr>
        <p:spPr>
          <a:xfrm flipV="1">
            <a:off x="15665450" y="139515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8" name="椭圆 167"/>
          <p:cNvSpPr/>
          <p:nvPr/>
        </p:nvSpPr>
        <p:spPr>
          <a:xfrm flipV="1">
            <a:off x="15660370" y="142875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4" name="椭圆 193"/>
          <p:cNvSpPr/>
          <p:nvPr/>
        </p:nvSpPr>
        <p:spPr>
          <a:xfrm flipV="1">
            <a:off x="15673070" y="144983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6" name="椭圆 195"/>
          <p:cNvSpPr/>
          <p:nvPr/>
        </p:nvSpPr>
        <p:spPr>
          <a:xfrm flipV="1">
            <a:off x="15472410" y="14185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1" name="文本框 210"/>
          <p:cNvSpPr txBox="1"/>
          <p:nvPr/>
        </p:nvSpPr>
        <p:spPr>
          <a:xfrm>
            <a:off x="15392084" y="1319974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①</a:t>
            </a:r>
            <a:r>
              <a:rPr lang="en-US" alt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4.5</a:t>
            </a:r>
            <a:endParaRPr lang="en-US" altLang="zh-CN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16" name="圆角矩形 215"/>
          <p:cNvSpPr/>
          <p:nvPr/>
        </p:nvSpPr>
        <p:spPr>
          <a:xfrm>
            <a:off x="10483215" y="534352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2" name="椭圆 221"/>
          <p:cNvSpPr/>
          <p:nvPr/>
        </p:nvSpPr>
        <p:spPr>
          <a:xfrm flipV="1">
            <a:off x="14474190" y="96240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9" name="椭圆 228"/>
          <p:cNvSpPr/>
          <p:nvPr/>
        </p:nvSpPr>
        <p:spPr>
          <a:xfrm flipV="1">
            <a:off x="14161770" y="9441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0" name="椭圆 229"/>
          <p:cNvSpPr/>
          <p:nvPr/>
        </p:nvSpPr>
        <p:spPr>
          <a:xfrm flipV="1">
            <a:off x="14258290" y="96240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1" name="椭圆 230"/>
          <p:cNvSpPr/>
          <p:nvPr/>
        </p:nvSpPr>
        <p:spPr>
          <a:xfrm flipV="1">
            <a:off x="14105890" y="96774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2" name="椭圆 231"/>
          <p:cNvSpPr/>
          <p:nvPr/>
        </p:nvSpPr>
        <p:spPr>
          <a:xfrm flipV="1">
            <a:off x="14360525" y="98069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3" name="椭圆 232"/>
          <p:cNvSpPr/>
          <p:nvPr/>
        </p:nvSpPr>
        <p:spPr>
          <a:xfrm flipV="1">
            <a:off x="14842490" y="95751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4" name="椭圆 233"/>
          <p:cNvSpPr/>
          <p:nvPr/>
        </p:nvSpPr>
        <p:spPr>
          <a:xfrm flipV="1">
            <a:off x="14944725" y="96774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5" name="椭圆 234"/>
          <p:cNvSpPr/>
          <p:nvPr/>
        </p:nvSpPr>
        <p:spPr>
          <a:xfrm flipV="1">
            <a:off x="14740255" y="9384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6" name="椭圆 235"/>
          <p:cNvSpPr/>
          <p:nvPr/>
        </p:nvSpPr>
        <p:spPr>
          <a:xfrm flipV="1">
            <a:off x="14576425" y="92824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7" name="椭圆 236"/>
          <p:cNvSpPr/>
          <p:nvPr/>
        </p:nvSpPr>
        <p:spPr>
          <a:xfrm flipV="1">
            <a:off x="14360525" y="92132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3" name="等腰三角形 212"/>
          <p:cNvSpPr/>
          <p:nvPr/>
        </p:nvSpPr>
        <p:spPr>
          <a:xfrm>
            <a:off x="14360525" y="921321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9" name="文本框 238"/>
          <p:cNvSpPr txBox="1"/>
          <p:nvPr/>
        </p:nvSpPr>
        <p:spPr>
          <a:xfrm>
            <a:off x="13882370" y="854138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② 5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40" name="椭圆 239"/>
          <p:cNvSpPr/>
          <p:nvPr/>
        </p:nvSpPr>
        <p:spPr>
          <a:xfrm flipV="1">
            <a:off x="15949930" y="43395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1" name="椭圆 240"/>
          <p:cNvSpPr/>
          <p:nvPr/>
        </p:nvSpPr>
        <p:spPr>
          <a:xfrm flipV="1">
            <a:off x="16139160" y="40805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2" name="椭圆 241"/>
          <p:cNvSpPr/>
          <p:nvPr/>
        </p:nvSpPr>
        <p:spPr>
          <a:xfrm flipV="1">
            <a:off x="15618460" y="41281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3" name="椭圆 242"/>
          <p:cNvSpPr/>
          <p:nvPr/>
        </p:nvSpPr>
        <p:spPr>
          <a:xfrm flipV="1">
            <a:off x="16005175" y="36842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4" name="椭圆 243"/>
          <p:cNvSpPr/>
          <p:nvPr/>
        </p:nvSpPr>
        <p:spPr>
          <a:xfrm flipV="1">
            <a:off x="15807690" y="35820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5" name="椭圆 244"/>
          <p:cNvSpPr/>
          <p:nvPr/>
        </p:nvSpPr>
        <p:spPr>
          <a:xfrm flipV="1">
            <a:off x="15720695" y="36468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6" name="椭圆 245"/>
          <p:cNvSpPr/>
          <p:nvPr/>
        </p:nvSpPr>
        <p:spPr>
          <a:xfrm flipV="1">
            <a:off x="15660370" y="36842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7" name="椭圆 246"/>
          <p:cNvSpPr/>
          <p:nvPr/>
        </p:nvSpPr>
        <p:spPr>
          <a:xfrm flipV="1">
            <a:off x="15673070" y="36842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0" name="椭圆 249"/>
          <p:cNvSpPr/>
          <p:nvPr/>
        </p:nvSpPr>
        <p:spPr>
          <a:xfrm flipV="1">
            <a:off x="15762605" y="36468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1" name="椭圆 250"/>
          <p:cNvSpPr/>
          <p:nvPr/>
        </p:nvSpPr>
        <p:spPr>
          <a:xfrm flipV="1">
            <a:off x="15931515" y="36468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7" name="十字星 216"/>
          <p:cNvSpPr/>
          <p:nvPr/>
        </p:nvSpPr>
        <p:spPr>
          <a:xfrm>
            <a:off x="15760065" y="371411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>
              <a:alpha val="40000"/>
            </a:srgbClr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3" name="文本框 252"/>
          <p:cNvSpPr txBox="1"/>
          <p:nvPr/>
        </p:nvSpPr>
        <p:spPr>
          <a:xfrm>
            <a:off x="15276513" y="288480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④ 5</a:t>
            </a:r>
            <a:r>
              <a:rPr lang="en-US"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>
                  <a:lumMod val="95000"/>
                  <a:lumOff val="5000"/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55" name="椭圆 254"/>
          <p:cNvSpPr/>
          <p:nvPr/>
        </p:nvSpPr>
        <p:spPr>
          <a:xfrm flipV="1">
            <a:off x="12165330" y="59709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7" name="椭圆 256"/>
          <p:cNvSpPr/>
          <p:nvPr/>
        </p:nvSpPr>
        <p:spPr>
          <a:xfrm flipV="1">
            <a:off x="12313920" y="60471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8" name="椭圆 257"/>
          <p:cNvSpPr/>
          <p:nvPr/>
        </p:nvSpPr>
        <p:spPr>
          <a:xfrm flipV="1">
            <a:off x="12211685" y="62261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9" name="椭圆 258"/>
          <p:cNvSpPr/>
          <p:nvPr/>
        </p:nvSpPr>
        <p:spPr>
          <a:xfrm flipV="1">
            <a:off x="12313920" y="6363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1" name="椭圆 260"/>
          <p:cNvSpPr/>
          <p:nvPr/>
        </p:nvSpPr>
        <p:spPr>
          <a:xfrm flipV="1">
            <a:off x="12109450" y="6363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2" name="椭圆 261"/>
          <p:cNvSpPr/>
          <p:nvPr/>
        </p:nvSpPr>
        <p:spPr>
          <a:xfrm flipV="1">
            <a:off x="11835130" y="61493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4" name="椭圆 263"/>
          <p:cNvSpPr/>
          <p:nvPr/>
        </p:nvSpPr>
        <p:spPr>
          <a:xfrm flipV="1">
            <a:off x="11682730" y="6363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6" name="椭圆 265"/>
          <p:cNvSpPr/>
          <p:nvPr/>
        </p:nvSpPr>
        <p:spPr>
          <a:xfrm flipV="1">
            <a:off x="11835130" y="64204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7" name="椭圆 266"/>
          <p:cNvSpPr/>
          <p:nvPr/>
        </p:nvSpPr>
        <p:spPr>
          <a:xfrm flipV="1">
            <a:off x="11896090" y="6614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8" name="椭圆 267"/>
          <p:cNvSpPr/>
          <p:nvPr/>
        </p:nvSpPr>
        <p:spPr>
          <a:xfrm flipV="1">
            <a:off x="12007215" y="67170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4" name="等腰三角形 253"/>
          <p:cNvSpPr/>
          <p:nvPr/>
        </p:nvSpPr>
        <p:spPr>
          <a:xfrm>
            <a:off x="11937365" y="622617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2" name="文本框 271"/>
          <p:cNvSpPr txBox="1"/>
          <p:nvPr/>
        </p:nvSpPr>
        <p:spPr>
          <a:xfrm>
            <a:off x="11473499" y="529780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 5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9815831" y="4701540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74" name="椭圆 273"/>
          <p:cNvSpPr/>
          <p:nvPr/>
        </p:nvSpPr>
        <p:spPr>
          <a:xfrm flipV="1">
            <a:off x="11124565" y="31337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5" name="椭圆 274"/>
          <p:cNvSpPr/>
          <p:nvPr/>
        </p:nvSpPr>
        <p:spPr>
          <a:xfrm flipV="1">
            <a:off x="11429365" y="31337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6" name="椭圆 275"/>
          <p:cNvSpPr/>
          <p:nvPr/>
        </p:nvSpPr>
        <p:spPr>
          <a:xfrm flipV="1">
            <a:off x="11124565" y="34137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7" name="椭圆 276"/>
          <p:cNvSpPr/>
          <p:nvPr/>
        </p:nvSpPr>
        <p:spPr>
          <a:xfrm flipV="1">
            <a:off x="11429365" y="34613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8" name="椭圆 277"/>
          <p:cNvSpPr/>
          <p:nvPr/>
        </p:nvSpPr>
        <p:spPr>
          <a:xfrm flipV="1">
            <a:off x="11732895" y="33115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9" name="椭圆 278"/>
          <p:cNvSpPr/>
          <p:nvPr/>
        </p:nvSpPr>
        <p:spPr>
          <a:xfrm flipV="1">
            <a:off x="11327130" y="33115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1" name="文本框 280"/>
          <p:cNvSpPr txBox="1"/>
          <p:nvPr/>
        </p:nvSpPr>
        <p:spPr>
          <a:xfrm>
            <a:off x="10834054" y="2446020"/>
            <a:ext cx="12871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⑤ 1.8</a:t>
            </a:r>
            <a:endParaRPr sz="4000" b="1">
              <a:solidFill>
                <a:schemeClr val="tx1">
                  <a:lumMod val="95000"/>
                  <a:lumOff val="5000"/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83" name="椭圆 282"/>
          <p:cNvSpPr/>
          <p:nvPr/>
        </p:nvSpPr>
        <p:spPr>
          <a:xfrm flipV="1">
            <a:off x="8211185" y="46215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4" name="椭圆 283"/>
          <p:cNvSpPr/>
          <p:nvPr/>
        </p:nvSpPr>
        <p:spPr>
          <a:xfrm flipV="1">
            <a:off x="8558530" y="47237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5" name="椭圆 284"/>
          <p:cNvSpPr/>
          <p:nvPr/>
        </p:nvSpPr>
        <p:spPr>
          <a:xfrm flipV="1">
            <a:off x="8456295" y="44729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6" name="椭圆 285"/>
          <p:cNvSpPr/>
          <p:nvPr/>
        </p:nvSpPr>
        <p:spPr>
          <a:xfrm flipV="1">
            <a:off x="8696960" y="38030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7" name="椭圆 286"/>
          <p:cNvSpPr/>
          <p:nvPr/>
        </p:nvSpPr>
        <p:spPr>
          <a:xfrm flipV="1">
            <a:off x="8558530" y="40259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8" name="椭圆 287"/>
          <p:cNvSpPr/>
          <p:nvPr/>
        </p:nvSpPr>
        <p:spPr>
          <a:xfrm flipV="1">
            <a:off x="8937625" y="45751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9" name="椭圆 288"/>
          <p:cNvSpPr/>
          <p:nvPr/>
        </p:nvSpPr>
        <p:spPr>
          <a:xfrm flipV="1">
            <a:off x="9147810" y="44729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0" name="椭圆 289"/>
          <p:cNvSpPr/>
          <p:nvPr/>
        </p:nvSpPr>
        <p:spPr>
          <a:xfrm flipV="1">
            <a:off x="9039860" y="44049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1" name="椭圆 290"/>
          <p:cNvSpPr/>
          <p:nvPr/>
        </p:nvSpPr>
        <p:spPr>
          <a:xfrm flipV="1">
            <a:off x="8937625" y="41827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2" name="椭圆 291"/>
          <p:cNvSpPr/>
          <p:nvPr/>
        </p:nvSpPr>
        <p:spPr>
          <a:xfrm flipV="1">
            <a:off x="8937625" y="39782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2" name="十字星 281"/>
          <p:cNvSpPr/>
          <p:nvPr/>
        </p:nvSpPr>
        <p:spPr>
          <a:xfrm>
            <a:off x="8558530" y="412813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4" name="文本框 293"/>
          <p:cNvSpPr txBox="1"/>
          <p:nvPr/>
        </p:nvSpPr>
        <p:spPr>
          <a:xfrm>
            <a:off x="8090218" y="318325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⑥ 5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95" name="文本框 294"/>
          <p:cNvSpPr txBox="1"/>
          <p:nvPr/>
        </p:nvSpPr>
        <p:spPr>
          <a:xfrm>
            <a:off x="7757795" y="4639310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禄宇达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缠丝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97" name="文本框 296"/>
          <p:cNvSpPr txBox="1"/>
          <p:nvPr/>
        </p:nvSpPr>
        <p:spPr>
          <a:xfrm>
            <a:off x="14927898" y="4242435"/>
            <a:ext cx="1882775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闽歌行</a:t>
            </a:r>
            <a:r>
              <a:rPr lang="en-US" altLang="zh-CN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同心</a:t>
            </a:r>
            <a:endParaRPr lang="zh-CN" altLang="en-US" sz="2800">
              <a:solidFill>
                <a:srgbClr val="FFFF00">
                  <a:alpha val="4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02" name="椭圆 301"/>
          <p:cNvSpPr/>
          <p:nvPr/>
        </p:nvSpPr>
        <p:spPr>
          <a:xfrm flipV="1">
            <a:off x="6377305" y="2907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3" name="椭圆 302"/>
          <p:cNvSpPr/>
          <p:nvPr/>
        </p:nvSpPr>
        <p:spPr>
          <a:xfrm flipV="1">
            <a:off x="6612255" y="30314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4" name="椭圆 303"/>
          <p:cNvSpPr/>
          <p:nvPr/>
        </p:nvSpPr>
        <p:spPr>
          <a:xfrm flipV="1">
            <a:off x="6612255" y="28162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5" name="椭圆 304"/>
          <p:cNvSpPr/>
          <p:nvPr/>
        </p:nvSpPr>
        <p:spPr>
          <a:xfrm flipV="1">
            <a:off x="6852920" y="29292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6" name="椭圆 305"/>
          <p:cNvSpPr/>
          <p:nvPr/>
        </p:nvSpPr>
        <p:spPr>
          <a:xfrm flipV="1">
            <a:off x="6955155" y="31337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7" name="椭圆 306"/>
          <p:cNvSpPr/>
          <p:nvPr/>
        </p:nvSpPr>
        <p:spPr>
          <a:xfrm flipV="1">
            <a:off x="7176135" y="2920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8" name="椭圆 307"/>
          <p:cNvSpPr/>
          <p:nvPr/>
        </p:nvSpPr>
        <p:spPr>
          <a:xfrm flipV="1">
            <a:off x="7073900" y="28054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9" name="椭圆 308"/>
          <p:cNvSpPr/>
          <p:nvPr/>
        </p:nvSpPr>
        <p:spPr>
          <a:xfrm flipV="1">
            <a:off x="7424420" y="28270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0" name="椭圆 309"/>
          <p:cNvSpPr/>
          <p:nvPr/>
        </p:nvSpPr>
        <p:spPr>
          <a:xfrm flipV="1">
            <a:off x="7378700" y="2539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1" name="椭圆 310"/>
          <p:cNvSpPr/>
          <p:nvPr/>
        </p:nvSpPr>
        <p:spPr>
          <a:xfrm flipV="1">
            <a:off x="7480935" y="27247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2" name="椭圆 311"/>
          <p:cNvSpPr/>
          <p:nvPr/>
        </p:nvSpPr>
        <p:spPr>
          <a:xfrm flipV="1">
            <a:off x="6377305" y="26225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3" name="椭圆 312"/>
          <p:cNvSpPr/>
          <p:nvPr/>
        </p:nvSpPr>
        <p:spPr>
          <a:xfrm flipV="1">
            <a:off x="6560185" y="2539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4" name="椭圆 313"/>
          <p:cNvSpPr/>
          <p:nvPr/>
        </p:nvSpPr>
        <p:spPr>
          <a:xfrm flipV="1">
            <a:off x="6479540" y="2437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5" name="椭圆 314"/>
          <p:cNvSpPr/>
          <p:nvPr/>
        </p:nvSpPr>
        <p:spPr>
          <a:xfrm flipV="1">
            <a:off x="6714490" y="23666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6" name="椭圆 315"/>
          <p:cNvSpPr/>
          <p:nvPr/>
        </p:nvSpPr>
        <p:spPr>
          <a:xfrm flipV="1">
            <a:off x="6852920" y="25203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7" name="椭圆 316"/>
          <p:cNvSpPr/>
          <p:nvPr/>
        </p:nvSpPr>
        <p:spPr>
          <a:xfrm flipV="1">
            <a:off x="7198995" y="2437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8" name="椭圆 317"/>
          <p:cNvSpPr/>
          <p:nvPr/>
        </p:nvSpPr>
        <p:spPr>
          <a:xfrm flipV="1">
            <a:off x="7093585" y="22644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9" name="椭圆 318"/>
          <p:cNvSpPr/>
          <p:nvPr/>
        </p:nvSpPr>
        <p:spPr>
          <a:xfrm flipV="1">
            <a:off x="6852920" y="22644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0" name="椭圆 319"/>
          <p:cNvSpPr/>
          <p:nvPr/>
        </p:nvSpPr>
        <p:spPr>
          <a:xfrm flipV="1">
            <a:off x="6560185" y="21621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1" name="椭圆 320"/>
          <p:cNvSpPr/>
          <p:nvPr/>
        </p:nvSpPr>
        <p:spPr>
          <a:xfrm flipV="1">
            <a:off x="7322185" y="21088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6" name="椭圆 325"/>
          <p:cNvSpPr/>
          <p:nvPr/>
        </p:nvSpPr>
        <p:spPr>
          <a:xfrm flipV="1">
            <a:off x="6932295" y="47453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7" name="椭圆 326"/>
          <p:cNvSpPr/>
          <p:nvPr/>
        </p:nvSpPr>
        <p:spPr>
          <a:xfrm flipV="1">
            <a:off x="6654800" y="4939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8" name="椭圆 327"/>
          <p:cNvSpPr/>
          <p:nvPr/>
        </p:nvSpPr>
        <p:spPr>
          <a:xfrm flipV="1">
            <a:off x="6502400" y="52692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9" name="椭圆 328"/>
          <p:cNvSpPr/>
          <p:nvPr/>
        </p:nvSpPr>
        <p:spPr>
          <a:xfrm flipV="1">
            <a:off x="6898640" y="53714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30" name="椭圆 329"/>
          <p:cNvSpPr/>
          <p:nvPr/>
        </p:nvSpPr>
        <p:spPr>
          <a:xfrm flipV="1">
            <a:off x="6947535" y="50050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38" name="文本框 337"/>
          <p:cNvSpPr txBox="1"/>
          <p:nvPr/>
        </p:nvSpPr>
        <p:spPr>
          <a:xfrm>
            <a:off x="6370638" y="127571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 9.5</a:t>
            </a:r>
            <a:endParaRPr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39" name="椭圆 338"/>
          <p:cNvSpPr/>
          <p:nvPr/>
        </p:nvSpPr>
        <p:spPr>
          <a:xfrm flipV="1">
            <a:off x="5830570" y="72231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0" name="椭圆 339"/>
          <p:cNvSpPr/>
          <p:nvPr/>
        </p:nvSpPr>
        <p:spPr>
          <a:xfrm flipV="1">
            <a:off x="5502910" y="72231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1" name="椭圆 340"/>
          <p:cNvSpPr/>
          <p:nvPr/>
        </p:nvSpPr>
        <p:spPr>
          <a:xfrm flipV="1">
            <a:off x="5559425" y="69773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2" name="椭圆 341"/>
          <p:cNvSpPr/>
          <p:nvPr/>
        </p:nvSpPr>
        <p:spPr>
          <a:xfrm flipV="1">
            <a:off x="5830570" y="6819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3" name="椭圆 342"/>
          <p:cNvSpPr/>
          <p:nvPr/>
        </p:nvSpPr>
        <p:spPr>
          <a:xfrm flipV="1">
            <a:off x="5990590" y="66668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4" name="椭圆 343"/>
          <p:cNvSpPr/>
          <p:nvPr/>
        </p:nvSpPr>
        <p:spPr>
          <a:xfrm flipV="1">
            <a:off x="6148705" y="6819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5" name="椭圆 344"/>
          <p:cNvSpPr/>
          <p:nvPr/>
        </p:nvSpPr>
        <p:spPr>
          <a:xfrm flipV="1">
            <a:off x="5932805" y="69773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6" name="椭圆 345"/>
          <p:cNvSpPr/>
          <p:nvPr/>
        </p:nvSpPr>
        <p:spPr>
          <a:xfrm flipV="1">
            <a:off x="5780405" y="7023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7" name="椭圆 346"/>
          <p:cNvSpPr/>
          <p:nvPr/>
        </p:nvSpPr>
        <p:spPr>
          <a:xfrm flipV="1">
            <a:off x="6035040" y="70796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8" name="椭圆 347"/>
          <p:cNvSpPr/>
          <p:nvPr/>
        </p:nvSpPr>
        <p:spPr>
          <a:xfrm flipV="1">
            <a:off x="5728335" y="73253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1" name="椭圆 350"/>
          <p:cNvSpPr/>
          <p:nvPr/>
        </p:nvSpPr>
        <p:spPr>
          <a:xfrm flipV="1">
            <a:off x="4376420" y="48475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2" name="椭圆 351"/>
          <p:cNvSpPr/>
          <p:nvPr/>
        </p:nvSpPr>
        <p:spPr>
          <a:xfrm flipV="1">
            <a:off x="4738370" y="46431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3" name="椭圆 352"/>
          <p:cNvSpPr/>
          <p:nvPr/>
        </p:nvSpPr>
        <p:spPr>
          <a:xfrm flipV="1">
            <a:off x="4784090" y="44418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4" name="椭圆 353"/>
          <p:cNvSpPr/>
          <p:nvPr/>
        </p:nvSpPr>
        <p:spPr>
          <a:xfrm flipV="1">
            <a:off x="4988560" y="4219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5" name="椭圆 354"/>
          <p:cNvSpPr/>
          <p:nvPr/>
        </p:nvSpPr>
        <p:spPr>
          <a:xfrm flipV="1">
            <a:off x="5090795" y="44246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6" name="椭圆 355"/>
          <p:cNvSpPr/>
          <p:nvPr/>
        </p:nvSpPr>
        <p:spPr>
          <a:xfrm flipV="1">
            <a:off x="5090795" y="46431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7" name="椭圆 356"/>
          <p:cNvSpPr/>
          <p:nvPr/>
        </p:nvSpPr>
        <p:spPr>
          <a:xfrm flipV="1">
            <a:off x="4988560" y="47453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8" name="椭圆 357"/>
          <p:cNvSpPr/>
          <p:nvPr/>
        </p:nvSpPr>
        <p:spPr>
          <a:xfrm flipV="1">
            <a:off x="4886325" y="4939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9" name="椭圆 358"/>
          <p:cNvSpPr/>
          <p:nvPr/>
        </p:nvSpPr>
        <p:spPr>
          <a:xfrm flipV="1">
            <a:off x="4681855" y="49498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0" name="椭圆 359"/>
          <p:cNvSpPr/>
          <p:nvPr/>
        </p:nvSpPr>
        <p:spPr>
          <a:xfrm flipV="1">
            <a:off x="4579620" y="47237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3" name="文本框 362"/>
          <p:cNvSpPr txBox="1"/>
          <p:nvPr/>
        </p:nvSpPr>
        <p:spPr>
          <a:xfrm>
            <a:off x="4219893" y="352869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⑧ 3</a:t>
            </a:r>
            <a:r>
              <a:rPr lang="en-US"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>
                  <a:lumMod val="95000"/>
                  <a:lumOff val="5000"/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64" name="文本框 363"/>
          <p:cNvSpPr txBox="1"/>
          <p:nvPr/>
        </p:nvSpPr>
        <p:spPr>
          <a:xfrm>
            <a:off x="5288598" y="594614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⑨ 3</a:t>
            </a:r>
            <a:r>
              <a:rPr lang="en-US"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>
                  <a:lumMod val="95000"/>
                  <a:lumOff val="5000"/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67" name="椭圆 366"/>
          <p:cNvSpPr/>
          <p:nvPr/>
        </p:nvSpPr>
        <p:spPr>
          <a:xfrm flipV="1">
            <a:off x="2865120" y="22644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8" name="椭圆 367"/>
          <p:cNvSpPr/>
          <p:nvPr/>
        </p:nvSpPr>
        <p:spPr>
          <a:xfrm flipV="1">
            <a:off x="2692400" y="24180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9" name="椭圆 368"/>
          <p:cNvSpPr/>
          <p:nvPr/>
        </p:nvSpPr>
        <p:spPr>
          <a:xfrm flipV="1">
            <a:off x="2692400" y="2907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0" name="椭圆 369"/>
          <p:cNvSpPr/>
          <p:nvPr/>
        </p:nvSpPr>
        <p:spPr>
          <a:xfrm flipV="1">
            <a:off x="2865120" y="2907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1" name="椭圆 370"/>
          <p:cNvSpPr/>
          <p:nvPr/>
        </p:nvSpPr>
        <p:spPr>
          <a:xfrm flipV="1">
            <a:off x="3088640" y="29292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2" name="椭圆 371"/>
          <p:cNvSpPr/>
          <p:nvPr/>
        </p:nvSpPr>
        <p:spPr>
          <a:xfrm flipV="1">
            <a:off x="3190875" y="26416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3" name="椭圆 372"/>
          <p:cNvSpPr/>
          <p:nvPr/>
        </p:nvSpPr>
        <p:spPr>
          <a:xfrm flipV="1">
            <a:off x="2967355" y="27031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5" name="椭圆 374"/>
          <p:cNvSpPr/>
          <p:nvPr/>
        </p:nvSpPr>
        <p:spPr>
          <a:xfrm flipV="1">
            <a:off x="3293110" y="24688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6" name="椭圆 375"/>
          <p:cNvSpPr/>
          <p:nvPr/>
        </p:nvSpPr>
        <p:spPr>
          <a:xfrm flipV="1">
            <a:off x="3395345" y="22110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7" name="椭圆 376"/>
          <p:cNvSpPr/>
          <p:nvPr/>
        </p:nvSpPr>
        <p:spPr>
          <a:xfrm flipV="1">
            <a:off x="3069590" y="24180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8" name="椭圆 377"/>
          <p:cNvSpPr/>
          <p:nvPr/>
        </p:nvSpPr>
        <p:spPr>
          <a:xfrm rot="18300000">
            <a:off x="2348230" y="2157730"/>
            <a:ext cx="1360805" cy="90106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9" name="文本框 378"/>
          <p:cNvSpPr txBox="1"/>
          <p:nvPr/>
        </p:nvSpPr>
        <p:spPr>
          <a:xfrm>
            <a:off x="2461578" y="143573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⑩ 3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81" name="圆角矩形 380"/>
          <p:cNvSpPr/>
          <p:nvPr/>
        </p:nvSpPr>
        <p:spPr>
          <a:xfrm>
            <a:off x="3623310" y="350202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2" name="文本框 381"/>
          <p:cNvSpPr txBox="1"/>
          <p:nvPr/>
        </p:nvSpPr>
        <p:spPr>
          <a:xfrm>
            <a:off x="3194686" y="2860040"/>
            <a:ext cx="13716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沙通天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84" name="椭圆 383"/>
          <p:cNvSpPr/>
          <p:nvPr/>
        </p:nvSpPr>
        <p:spPr>
          <a:xfrm flipV="1">
            <a:off x="3395345" y="69773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5" name="椭圆 384"/>
          <p:cNvSpPr/>
          <p:nvPr/>
        </p:nvSpPr>
        <p:spPr>
          <a:xfrm flipV="1">
            <a:off x="3497580" y="6261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6" name="椭圆 385"/>
          <p:cNvSpPr/>
          <p:nvPr/>
        </p:nvSpPr>
        <p:spPr>
          <a:xfrm flipV="1">
            <a:off x="3069590" y="65563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7" name="椭圆 386"/>
          <p:cNvSpPr/>
          <p:nvPr/>
        </p:nvSpPr>
        <p:spPr>
          <a:xfrm flipV="1">
            <a:off x="2506345" y="65563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8" name="椭圆 387"/>
          <p:cNvSpPr/>
          <p:nvPr/>
        </p:nvSpPr>
        <p:spPr>
          <a:xfrm flipV="1">
            <a:off x="2506345" y="59448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9" name="椭圆 388"/>
          <p:cNvSpPr/>
          <p:nvPr/>
        </p:nvSpPr>
        <p:spPr>
          <a:xfrm flipV="1">
            <a:off x="2762885" y="65646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0" name="椭圆 389"/>
          <p:cNvSpPr/>
          <p:nvPr/>
        </p:nvSpPr>
        <p:spPr>
          <a:xfrm flipV="1">
            <a:off x="2865120" y="6802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1" name="椭圆 390"/>
          <p:cNvSpPr/>
          <p:nvPr/>
        </p:nvSpPr>
        <p:spPr>
          <a:xfrm flipV="1">
            <a:off x="3293110" y="65646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2" name="椭圆 391"/>
          <p:cNvSpPr/>
          <p:nvPr/>
        </p:nvSpPr>
        <p:spPr>
          <a:xfrm flipV="1">
            <a:off x="2794635" y="60731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3" name="椭圆 392"/>
          <p:cNvSpPr/>
          <p:nvPr/>
        </p:nvSpPr>
        <p:spPr>
          <a:xfrm flipV="1">
            <a:off x="3093085" y="61753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3" name="等腰三角形 382"/>
          <p:cNvSpPr/>
          <p:nvPr/>
        </p:nvSpPr>
        <p:spPr>
          <a:xfrm>
            <a:off x="2865120" y="702310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5" name="文本框 394"/>
          <p:cNvSpPr txBox="1"/>
          <p:nvPr/>
        </p:nvSpPr>
        <p:spPr>
          <a:xfrm>
            <a:off x="2229485" y="504698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⑪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98" name="椭圆 397"/>
          <p:cNvSpPr/>
          <p:nvPr/>
        </p:nvSpPr>
        <p:spPr>
          <a:xfrm flipV="1">
            <a:off x="3171825" y="11473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9" name="椭圆 398"/>
          <p:cNvSpPr/>
          <p:nvPr/>
        </p:nvSpPr>
        <p:spPr>
          <a:xfrm flipV="1">
            <a:off x="3195320" y="118262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0" name="椭圆 399"/>
          <p:cNvSpPr/>
          <p:nvPr/>
        </p:nvSpPr>
        <p:spPr>
          <a:xfrm flipV="1">
            <a:off x="3395345" y="120542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1" name="椭圆 400"/>
          <p:cNvSpPr/>
          <p:nvPr/>
        </p:nvSpPr>
        <p:spPr>
          <a:xfrm flipV="1">
            <a:off x="3497580" y="11473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2" name="椭圆 401"/>
          <p:cNvSpPr/>
          <p:nvPr/>
        </p:nvSpPr>
        <p:spPr>
          <a:xfrm flipV="1">
            <a:off x="3703955" y="122961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3" name="椭圆 402"/>
          <p:cNvSpPr/>
          <p:nvPr/>
        </p:nvSpPr>
        <p:spPr>
          <a:xfrm flipV="1">
            <a:off x="3992880" y="122961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4" name="椭圆 403"/>
          <p:cNvSpPr/>
          <p:nvPr/>
        </p:nvSpPr>
        <p:spPr>
          <a:xfrm flipV="1">
            <a:off x="4102100" y="121564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5" name="椭圆 404"/>
          <p:cNvSpPr/>
          <p:nvPr/>
        </p:nvSpPr>
        <p:spPr>
          <a:xfrm flipV="1">
            <a:off x="4204335" y="118262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8" name="椭圆 407"/>
          <p:cNvSpPr/>
          <p:nvPr/>
        </p:nvSpPr>
        <p:spPr>
          <a:xfrm flipV="1">
            <a:off x="3787775" y="116217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9" name="椭圆 408"/>
          <p:cNvSpPr/>
          <p:nvPr/>
        </p:nvSpPr>
        <p:spPr>
          <a:xfrm flipV="1">
            <a:off x="3599815" y="117240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6" name="等腰三角形 395"/>
          <p:cNvSpPr/>
          <p:nvPr/>
        </p:nvSpPr>
        <p:spPr>
          <a:xfrm>
            <a:off x="4351655" y="11598275"/>
            <a:ext cx="330200" cy="330200"/>
          </a:xfrm>
          <a:prstGeom prst="triangle">
            <a:avLst/>
          </a:prstGeom>
          <a:solidFill>
            <a:srgbClr val="FFFF00">
              <a:alpha val="40000"/>
            </a:srgbClr>
          </a:solidFill>
          <a:ln w="88900">
            <a:solidFill>
              <a:srgbClr val="FFFF00">
                <a:alpha val="1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7" name="等腰三角形 396"/>
          <p:cNvSpPr/>
          <p:nvPr/>
        </p:nvSpPr>
        <p:spPr>
          <a:xfrm>
            <a:off x="3726180" y="11724005"/>
            <a:ext cx="330200" cy="330200"/>
          </a:xfrm>
          <a:prstGeom prst="triangle">
            <a:avLst/>
          </a:prstGeom>
          <a:solidFill>
            <a:srgbClr val="FFFF00">
              <a:alpha val="40000"/>
            </a:srgbClr>
          </a:solidFill>
          <a:ln w="88900">
            <a:solidFill>
              <a:srgbClr val="FFFF00">
                <a:alpha val="1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1" name="椭圆 410"/>
          <p:cNvSpPr/>
          <p:nvPr/>
        </p:nvSpPr>
        <p:spPr>
          <a:xfrm flipV="1">
            <a:off x="6148705" y="101803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2" name="椭圆 411"/>
          <p:cNvSpPr/>
          <p:nvPr/>
        </p:nvSpPr>
        <p:spPr>
          <a:xfrm flipV="1">
            <a:off x="6457950" y="10554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3" name="椭圆 412"/>
          <p:cNvSpPr/>
          <p:nvPr/>
        </p:nvSpPr>
        <p:spPr>
          <a:xfrm flipV="1">
            <a:off x="6377305" y="10935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4" name="椭圆 413"/>
          <p:cNvSpPr/>
          <p:nvPr/>
        </p:nvSpPr>
        <p:spPr>
          <a:xfrm flipV="1">
            <a:off x="5770880" y="10833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5" name="椭圆 414"/>
          <p:cNvSpPr/>
          <p:nvPr/>
        </p:nvSpPr>
        <p:spPr>
          <a:xfrm flipV="1">
            <a:off x="5806440" y="10452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0" name="椭圆 419"/>
          <p:cNvSpPr/>
          <p:nvPr/>
        </p:nvSpPr>
        <p:spPr>
          <a:xfrm flipV="1">
            <a:off x="8456295" y="99637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1" name="椭圆 420"/>
          <p:cNvSpPr/>
          <p:nvPr/>
        </p:nvSpPr>
        <p:spPr>
          <a:xfrm flipV="1">
            <a:off x="8799195" y="97866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2" name="椭圆 421"/>
          <p:cNvSpPr/>
          <p:nvPr/>
        </p:nvSpPr>
        <p:spPr>
          <a:xfrm flipV="1">
            <a:off x="9106535" y="97866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3" name="椭圆 422"/>
          <p:cNvSpPr/>
          <p:nvPr/>
        </p:nvSpPr>
        <p:spPr>
          <a:xfrm flipV="1">
            <a:off x="9389745" y="99637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4" name="椭圆 423"/>
          <p:cNvSpPr/>
          <p:nvPr/>
        </p:nvSpPr>
        <p:spPr>
          <a:xfrm flipV="1">
            <a:off x="9287510" y="101803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5" name="椭圆 424"/>
          <p:cNvSpPr/>
          <p:nvPr/>
        </p:nvSpPr>
        <p:spPr>
          <a:xfrm flipV="1">
            <a:off x="9039860" y="101803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6" name="椭圆 425"/>
          <p:cNvSpPr/>
          <p:nvPr/>
        </p:nvSpPr>
        <p:spPr>
          <a:xfrm flipV="1">
            <a:off x="8799195" y="102825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7" name="椭圆 426"/>
          <p:cNvSpPr/>
          <p:nvPr/>
        </p:nvSpPr>
        <p:spPr>
          <a:xfrm flipV="1">
            <a:off x="8354060" y="101803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8" name="椭圆 427"/>
          <p:cNvSpPr/>
          <p:nvPr/>
        </p:nvSpPr>
        <p:spPr>
          <a:xfrm flipV="1">
            <a:off x="8251825" y="10452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9" name="椭圆 428"/>
          <p:cNvSpPr/>
          <p:nvPr/>
        </p:nvSpPr>
        <p:spPr>
          <a:xfrm flipV="1">
            <a:off x="8558530" y="10452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9" name="等腰三角形 418"/>
          <p:cNvSpPr/>
          <p:nvPr/>
        </p:nvSpPr>
        <p:spPr>
          <a:xfrm>
            <a:off x="8660765" y="1006602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6" name="文本框 435"/>
          <p:cNvSpPr txBox="1"/>
          <p:nvPr/>
        </p:nvSpPr>
        <p:spPr>
          <a:xfrm>
            <a:off x="3169920" y="10570845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⑫</a:t>
            </a:r>
            <a:r>
              <a:rPr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7.0</a:t>
            </a:r>
            <a:endParaRPr lang="en-US" sz="4000" b="1">
              <a:solidFill>
                <a:schemeClr val="tx1">
                  <a:lumMod val="95000"/>
                  <a:lumOff val="5000"/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37" name="文本框 436"/>
          <p:cNvSpPr txBox="1"/>
          <p:nvPr/>
        </p:nvSpPr>
        <p:spPr>
          <a:xfrm>
            <a:off x="5500370" y="946531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⑬</a:t>
            </a:r>
            <a:r>
              <a:rPr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3</a:t>
            </a:r>
            <a:r>
              <a:rPr lang="en-US" sz="4000" b="1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>
                  <a:lumMod val="95000"/>
                  <a:lumOff val="5000"/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38" name="文本框 437"/>
          <p:cNvSpPr txBox="1"/>
          <p:nvPr/>
        </p:nvSpPr>
        <p:spPr>
          <a:xfrm>
            <a:off x="8242300" y="902843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sz="4000" b="1">
                <a:solidFill>
                  <a:schemeClr val="tx1"/>
                </a:solidFill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⑭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39" name="圆角矩形 438"/>
          <p:cNvSpPr/>
          <p:nvPr/>
        </p:nvSpPr>
        <p:spPr>
          <a:xfrm>
            <a:off x="9605645" y="1211453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0" name="文本框 439"/>
          <p:cNvSpPr txBox="1"/>
          <p:nvPr/>
        </p:nvSpPr>
        <p:spPr>
          <a:xfrm>
            <a:off x="9178291" y="11472545"/>
            <a:ext cx="13716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彭连虎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41" name="圆角矩形 440"/>
          <p:cNvSpPr/>
          <p:nvPr/>
        </p:nvSpPr>
        <p:spPr>
          <a:xfrm>
            <a:off x="11308715" y="53403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2" name="椭圆 441"/>
          <p:cNvSpPr/>
          <p:nvPr/>
        </p:nvSpPr>
        <p:spPr>
          <a:xfrm flipV="1">
            <a:off x="14486255" y="8318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43" name="等腰三角形 442"/>
          <p:cNvSpPr/>
          <p:nvPr/>
        </p:nvSpPr>
        <p:spPr>
          <a:xfrm>
            <a:off x="14887575" y="81534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4" name="椭圆 443"/>
          <p:cNvSpPr/>
          <p:nvPr/>
        </p:nvSpPr>
        <p:spPr>
          <a:xfrm flipV="1">
            <a:off x="-13361035" y="257625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45" name="十字星 444"/>
          <p:cNvSpPr/>
          <p:nvPr/>
        </p:nvSpPr>
        <p:spPr>
          <a:xfrm>
            <a:off x="14635480" y="42481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8" name="圆角矩形 447"/>
          <p:cNvSpPr/>
          <p:nvPr/>
        </p:nvSpPr>
        <p:spPr>
          <a:xfrm rot="5400000">
            <a:off x="5212080" y="9528810"/>
            <a:ext cx="3263900" cy="13682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50" name="文本框 449"/>
          <p:cNvSpPr txBox="1"/>
          <p:nvPr/>
        </p:nvSpPr>
        <p:spPr>
          <a:xfrm>
            <a:off x="173990" y="14737715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51" name="文本框 450"/>
          <p:cNvSpPr txBox="1"/>
          <p:nvPr/>
        </p:nvSpPr>
        <p:spPr>
          <a:xfrm>
            <a:off x="235903" y="13951585"/>
            <a:ext cx="13042265" cy="6769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3BOSS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路线（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7 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波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102%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最稳路线，社恐友好，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dps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需求低）</a:t>
            </a:r>
            <a:endParaRPr lang="zh-CN" altLang="en-US" sz="44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54" name="等腰三角形 453"/>
          <p:cNvSpPr/>
          <p:nvPr/>
        </p:nvSpPr>
        <p:spPr>
          <a:xfrm>
            <a:off x="6816725" y="258826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6" name="圆角矩形 455"/>
          <p:cNvSpPr/>
          <p:nvPr/>
        </p:nvSpPr>
        <p:spPr>
          <a:xfrm rot="5400000">
            <a:off x="4702810" y="-4701540"/>
            <a:ext cx="1145540" cy="1054989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57" name="椭圆 456"/>
          <p:cNvSpPr/>
          <p:nvPr/>
        </p:nvSpPr>
        <p:spPr>
          <a:xfrm>
            <a:off x="15467330" y="16220440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031730" y="5870575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3111500" y="4091305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5166976" y="15753080"/>
            <a:ext cx="1066800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00B0F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复活点</a:t>
            </a:r>
            <a:endParaRPr lang="zh-CN" altLang="en-US" sz="2800">
              <a:solidFill>
                <a:srgbClr val="00B0F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cxnSp>
        <p:nvCxnSpPr>
          <p:cNvPr id="18" name="直接箭头连接符 17"/>
          <p:cNvCxnSpPr>
            <a:endCxn id="213" idx="5"/>
          </p:cNvCxnSpPr>
          <p:nvPr/>
        </p:nvCxnSpPr>
        <p:spPr>
          <a:xfrm flipH="1" flipV="1">
            <a:off x="14608175" y="9378315"/>
            <a:ext cx="1256665" cy="416306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H="1" flipV="1">
            <a:off x="12284075" y="6671310"/>
            <a:ext cx="2146935" cy="239649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H="1" flipV="1">
            <a:off x="8889365" y="4062095"/>
            <a:ext cx="3378200" cy="249428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H="1" flipV="1">
            <a:off x="3412490" y="3183890"/>
            <a:ext cx="3566160" cy="47244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 flipH="1">
            <a:off x="3070860" y="3225800"/>
            <a:ext cx="322580" cy="3907790"/>
          </a:xfrm>
          <a:prstGeom prst="straightConnector1">
            <a:avLst/>
          </a:prstGeom>
          <a:ln w="114300"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>
                    <a:lumMod val="40000"/>
                    <a:lumOff val="6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3116580" y="7156450"/>
            <a:ext cx="6119495" cy="374078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15655290" y="14910435"/>
            <a:ext cx="368935" cy="141287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6926580" y="3631565"/>
            <a:ext cx="2009140" cy="46164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10821" y="190500"/>
            <a:ext cx="10224770" cy="8312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7950" tIns="107950" rIns="107950" bIns="107950" rtlCol="0">
            <a:spAutoFit/>
          </a:bodyPr>
          <a:p>
            <a:pPr algn="ctr"/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420s </a:t>
            </a:r>
            <a:r>
              <a:rPr lang="zh-CN" alt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👉</a:t>
            </a:r>
            <a:r>
              <a:rPr lang="en-US" altLang="zh-CN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+3    660s </a:t>
            </a:r>
            <a:r>
              <a:rPr lang="zh-CN" alt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👉</a:t>
            </a:r>
            <a:r>
              <a:rPr lang="en-US" altLang="zh-CN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+2    920s </a:t>
            </a:r>
            <a:r>
              <a:rPr lang="zh-CN" alt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👉</a:t>
            </a:r>
            <a:r>
              <a:rPr lang="en-US" altLang="zh-CN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+1    1260s </a:t>
            </a:r>
            <a:r>
              <a:rPr lang="zh-CN" alt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👉</a:t>
            </a:r>
            <a:r>
              <a:rPr lang="en-US" altLang="zh-CN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zh-CN" alt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限时</a:t>
            </a:r>
            <a:endParaRPr lang="zh-CN" altLang="en-US" sz="4000">
              <a:solidFill>
                <a:schemeClr val="bg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0" name="圆角矩形 9"/>
          <p:cNvSpPr/>
          <p:nvPr/>
        </p:nvSpPr>
        <p:spPr>
          <a:xfrm rot="5400000">
            <a:off x="15225395" y="15293340"/>
            <a:ext cx="1364615" cy="405130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14" name="文本框 13"/>
          <p:cNvSpPr txBox="1"/>
          <p:nvPr/>
        </p:nvSpPr>
        <p:spPr>
          <a:xfrm>
            <a:off x="14105891" y="16819245"/>
            <a:ext cx="3694430" cy="109220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indent="0" algn="l" fontAlgn="auto">
              <a:lnSpc>
                <a:spcPct val="100000"/>
              </a:lnSpc>
              <a:spcAft>
                <a:spcPts val="1800"/>
              </a:spcAft>
            </a:pP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禄宇达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缠丝：远程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冲刺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indent="0" algn="l" fontAlgn="auto">
              <a:lnSpc>
                <a:spcPct val="100000"/>
              </a:lnSpc>
              <a:spcAft>
                <a:spcPts val="1800"/>
              </a:spcAft>
            </a:pP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闽歌行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同心：近战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连冲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00990" y="14864715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80035" y="14980285"/>
            <a:ext cx="13187680" cy="28314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次全屏大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，开局需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震慑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，有定期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打断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机制，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40%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出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随机盾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沙通天：不狂暴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彭连虎：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次转圈大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endParaRPr lang="zh-CN" altLang="en-US" sz="3600">
              <a:ln w="25400">
                <a:noFill/>
              </a:ln>
              <a:solidFill>
                <a:srgbClr val="FF0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6139161" y="1435735"/>
            <a:ext cx="1896110" cy="720217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①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②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军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</a:t>
            </a: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⑥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沙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+⑩-⑪</a:t>
            </a:r>
            <a:endParaRPr lang="en-US" altLang="zh-CN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彭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</a:t>
            </a:r>
            <a:r>
              <a:rPr lang="zh-CN" sz="3600"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⑭</a:t>
            </a:r>
            <a:endParaRPr lang="zh-CN" sz="3600">
              <a:solidFill>
                <a:srgbClr val="FF0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椭圆 126"/>
          <p:cNvSpPr/>
          <p:nvPr/>
        </p:nvSpPr>
        <p:spPr>
          <a:xfrm rot="16200000">
            <a:off x="14306550" y="11791315"/>
            <a:ext cx="1646555" cy="2491740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 rot="660000">
            <a:off x="9196070" y="3604895"/>
            <a:ext cx="2147570" cy="3189605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 rot="780000">
            <a:off x="8910955" y="6605270"/>
            <a:ext cx="1988185" cy="3228975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>
            <a:off x="11443335" y="10265410"/>
            <a:ext cx="1646555" cy="3151505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2" name="椭圆 251"/>
          <p:cNvSpPr/>
          <p:nvPr/>
        </p:nvSpPr>
        <p:spPr>
          <a:xfrm rot="16200000">
            <a:off x="13910945" y="12713970"/>
            <a:ext cx="1200150" cy="78867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4" name="椭圆 243"/>
          <p:cNvSpPr/>
          <p:nvPr/>
        </p:nvSpPr>
        <p:spPr>
          <a:xfrm rot="300000">
            <a:off x="13859510" y="11047730"/>
            <a:ext cx="1265555" cy="847725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3" name="椭圆 222"/>
          <p:cNvSpPr/>
          <p:nvPr/>
        </p:nvSpPr>
        <p:spPr>
          <a:xfrm rot="6060000">
            <a:off x="9004300" y="11677650"/>
            <a:ext cx="2681605" cy="1163320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0" name="椭圆 89"/>
          <p:cNvSpPr/>
          <p:nvPr/>
        </p:nvSpPr>
        <p:spPr>
          <a:xfrm rot="10800000">
            <a:off x="9872980" y="10229850"/>
            <a:ext cx="1037590" cy="694690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2" name="椭圆 201"/>
          <p:cNvSpPr/>
          <p:nvPr/>
        </p:nvSpPr>
        <p:spPr>
          <a:xfrm rot="15240000">
            <a:off x="11338560" y="8213725"/>
            <a:ext cx="1971675" cy="162306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0" name="椭圆 179"/>
          <p:cNvSpPr/>
          <p:nvPr/>
        </p:nvSpPr>
        <p:spPr>
          <a:xfrm rot="10800000">
            <a:off x="13274040" y="8199120"/>
            <a:ext cx="2231390" cy="1537970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5" name="椭圆 154"/>
          <p:cNvSpPr/>
          <p:nvPr/>
        </p:nvSpPr>
        <p:spPr>
          <a:xfrm rot="16440000">
            <a:off x="13331825" y="5111750"/>
            <a:ext cx="2231390" cy="1644650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2" name="椭圆 131"/>
          <p:cNvSpPr/>
          <p:nvPr/>
        </p:nvSpPr>
        <p:spPr>
          <a:xfrm rot="16200000">
            <a:off x="11388090" y="5512435"/>
            <a:ext cx="2064385" cy="158178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3" name="椭圆 92"/>
          <p:cNvSpPr/>
          <p:nvPr/>
        </p:nvSpPr>
        <p:spPr>
          <a:xfrm>
            <a:off x="9503410" y="7259955"/>
            <a:ext cx="1107440" cy="82359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1" name="椭圆 90"/>
          <p:cNvSpPr/>
          <p:nvPr/>
        </p:nvSpPr>
        <p:spPr>
          <a:xfrm rot="5400000">
            <a:off x="9101455" y="8629015"/>
            <a:ext cx="1252855" cy="96139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7" name="椭圆 66"/>
          <p:cNvSpPr/>
          <p:nvPr/>
        </p:nvSpPr>
        <p:spPr>
          <a:xfrm rot="10800000">
            <a:off x="5175885" y="8248650"/>
            <a:ext cx="2219325" cy="181165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1" name="椭圆 50"/>
          <p:cNvSpPr/>
          <p:nvPr/>
        </p:nvSpPr>
        <p:spPr>
          <a:xfrm rot="7080000">
            <a:off x="3345815" y="10645775"/>
            <a:ext cx="1943735" cy="1138555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0" name="椭圆 409"/>
          <p:cNvSpPr/>
          <p:nvPr/>
        </p:nvSpPr>
        <p:spPr>
          <a:xfrm rot="9360000">
            <a:off x="1612265" y="7331710"/>
            <a:ext cx="3163570" cy="212280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" name="椭圆 1"/>
          <p:cNvSpPr/>
          <p:nvPr/>
        </p:nvSpPr>
        <p:spPr>
          <a:xfrm flipV="1">
            <a:off x="1682115" y="84734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" name="椭圆 20"/>
          <p:cNvSpPr/>
          <p:nvPr/>
        </p:nvSpPr>
        <p:spPr>
          <a:xfrm flipV="1">
            <a:off x="2230755" y="88214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" name="椭圆 21"/>
          <p:cNvSpPr/>
          <p:nvPr/>
        </p:nvSpPr>
        <p:spPr>
          <a:xfrm flipV="1">
            <a:off x="2444115" y="9060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" name="椭圆 22"/>
          <p:cNvSpPr/>
          <p:nvPr/>
        </p:nvSpPr>
        <p:spPr>
          <a:xfrm flipV="1">
            <a:off x="2341880" y="9377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" name="椭圆 23"/>
          <p:cNvSpPr/>
          <p:nvPr/>
        </p:nvSpPr>
        <p:spPr>
          <a:xfrm flipV="1">
            <a:off x="2697480" y="9377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" name="椭圆 24"/>
          <p:cNvSpPr/>
          <p:nvPr/>
        </p:nvSpPr>
        <p:spPr>
          <a:xfrm flipV="1">
            <a:off x="2799715" y="9163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" name="椭圆 25"/>
          <p:cNvSpPr/>
          <p:nvPr/>
        </p:nvSpPr>
        <p:spPr>
          <a:xfrm flipV="1">
            <a:off x="2697480" y="88214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" name="椭圆 26"/>
          <p:cNvSpPr/>
          <p:nvPr/>
        </p:nvSpPr>
        <p:spPr>
          <a:xfrm flipV="1">
            <a:off x="2444115" y="8279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" name="椭圆 27"/>
          <p:cNvSpPr/>
          <p:nvPr/>
        </p:nvSpPr>
        <p:spPr>
          <a:xfrm flipV="1">
            <a:off x="2341880" y="8381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" name="椭圆 28"/>
          <p:cNvSpPr/>
          <p:nvPr/>
        </p:nvSpPr>
        <p:spPr>
          <a:xfrm flipV="1">
            <a:off x="2697480" y="85337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" name="椭圆 29"/>
          <p:cNvSpPr/>
          <p:nvPr/>
        </p:nvSpPr>
        <p:spPr>
          <a:xfrm flipV="1">
            <a:off x="2901950" y="83712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" name="椭圆 30"/>
          <p:cNvSpPr/>
          <p:nvPr/>
        </p:nvSpPr>
        <p:spPr>
          <a:xfrm flipV="1">
            <a:off x="3542030" y="80968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" name="椭圆 31"/>
          <p:cNvSpPr/>
          <p:nvPr/>
        </p:nvSpPr>
        <p:spPr>
          <a:xfrm flipV="1">
            <a:off x="4090670" y="75685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" name="椭圆 33"/>
          <p:cNvSpPr/>
          <p:nvPr/>
        </p:nvSpPr>
        <p:spPr>
          <a:xfrm flipV="1">
            <a:off x="4364990" y="75685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" name="椭圆 34"/>
          <p:cNvSpPr/>
          <p:nvPr/>
        </p:nvSpPr>
        <p:spPr>
          <a:xfrm flipV="1">
            <a:off x="4090670" y="7893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" name="椭圆 35"/>
          <p:cNvSpPr/>
          <p:nvPr/>
        </p:nvSpPr>
        <p:spPr>
          <a:xfrm flipV="1">
            <a:off x="4364990" y="7893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" name="椭圆 36"/>
          <p:cNvSpPr/>
          <p:nvPr/>
        </p:nvSpPr>
        <p:spPr>
          <a:xfrm flipV="1">
            <a:off x="4192905" y="82181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" name="椭圆 37"/>
          <p:cNvSpPr/>
          <p:nvPr/>
        </p:nvSpPr>
        <p:spPr>
          <a:xfrm flipV="1">
            <a:off x="4528185" y="82181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6" name="文本框 435"/>
          <p:cNvSpPr txBox="1"/>
          <p:nvPr/>
        </p:nvSpPr>
        <p:spPr>
          <a:xfrm>
            <a:off x="2646998" y="664464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/>
                </a:solidFill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①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5.4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9" name="椭圆 38"/>
          <p:cNvSpPr/>
          <p:nvPr/>
        </p:nvSpPr>
        <p:spPr>
          <a:xfrm flipV="1">
            <a:off x="4786630" y="109143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" name="椭圆 39"/>
          <p:cNvSpPr/>
          <p:nvPr/>
        </p:nvSpPr>
        <p:spPr>
          <a:xfrm flipV="1">
            <a:off x="4293870" y="10510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" name="椭圆 40"/>
          <p:cNvSpPr/>
          <p:nvPr/>
        </p:nvSpPr>
        <p:spPr>
          <a:xfrm flipV="1">
            <a:off x="4060190" y="107918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" name="椭圆 41"/>
          <p:cNvSpPr/>
          <p:nvPr/>
        </p:nvSpPr>
        <p:spPr>
          <a:xfrm flipV="1">
            <a:off x="4559300" y="107099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" name="椭圆 42"/>
          <p:cNvSpPr/>
          <p:nvPr/>
        </p:nvSpPr>
        <p:spPr>
          <a:xfrm flipV="1">
            <a:off x="4262755" y="110978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4" name="椭圆 43"/>
          <p:cNvSpPr/>
          <p:nvPr/>
        </p:nvSpPr>
        <p:spPr>
          <a:xfrm flipV="1">
            <a:off x="4589780" y="111182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5" name="椭圆 44"/>
          <p:cNvSpPr/>
          <p:nvPr/>
        </p:nvSpPr>
        <p:spPr>
          <a:xfrm flipV="1">
            <a:off x="3883025" y="115131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6" name="椭圆 45"/>
          <p:cNvSpPr/>
          <p:nvPr/>
        </p:nvSpPr>
        <p:spPr>
          <a:xfrm flipV="1">
            <a:off x="3988435" y="117322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7" name="椭圆 46"/>
          <p:cNvSpPr/>
          <p:nvPr/>
        </p:nvSpPr>
        <p:spPr>
          <a:xfrm flipV="1">
            <a:off x="4160520" y="11951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8" name="椭圆 47"/>
          <p:cNvSpPr/>
          <p:nvPr/>
        </p:nvSpPr>
        <p:spPr>
          <a:xfrm flipV="1">
            <a:off x="4160520" y="115246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2" name="文本框 51"/>
          <p:cNvSpPr txBox="1"/>
          <p:nvPr/>
        </p:nvSpPr>
        <p:spPr>
          <a:xfrm>
            <a:off x="3928428" y="973645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>
                    <a:alpha val="40000"/>
                  </a:schemeClr>
                </a:solidFill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②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3.0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54" name="椭圆 53"/>
          <p:cNvSpPr/>
          <p:nvPr/>
        </p:nvSpPr>
        <p:spPr>
          <a:xfrm flipV="1">
            <a:off x="5440045" y="86360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5" name="椭圆 54"/>
          <p:cNvSpPr/>
          <p:nvPr/>
        </p:nvSpPr>
        <p:spPr>
          <a:xfrm flipV="1">
            <a:off x="5662930" y="8920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6" name="椭圆 55"/>
          <p:cNvSpPr/>
          <p:nvPr/>
        </p:nvSpPr>
        <p:spPr>
          <a:xfrm flipV="1">
            <a:off x="5662930" y="9274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7" name="椭圆 56"/>
          <p:cNvSpPr/>
          <p:nvPr/>
        </p:nvSpPr>
        <p:spPr>
          <a:xfrm flipV="1">
            <a:off x="5440045" y="95123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9" name="等腰三角形 418"/>
          <p:cNvSpPr/>
          <p:nvPr/>
        </p:nvSpPr>
        <p:spPr>
          <a:xfrm>
            <a:off x="5948045" y="894461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flipV="1">
            <a:off x="5948045" y="88214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0" name="椭圆 59"/>
          <p:cNvSpPr/>
          <p:nvPr/>
        </p:nvSpPr>
        <p:spPr>
          <a:xfrm flipV="1">
            <a:off x="5948045" y="9367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1" name="等腰三角形 60"/>
          <p:cNvSpPr/>
          <p:nvPr/>
        </p:nvSpPr>
        <p:spPr>
          <a:xfrm>
            <a:off x="6903085" y="893508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 flipV="1">
            <a:off x="7017385" y="96145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5" name="椭圆 64"/>
          <p:cNvSpPr/>
          <p:nvPr/>
        </p:nvSpPr>
        <p:spPr>
          <a:xfrm flipV="1">
            <a:off x="6600825" y="9060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6" name="椭圆 65"/>
          <p:cNvSpPr/>
          <p:nvPr/>
        </p:nvSpPr>
        <p:spPr>
          <a:xfrm flipV="1">
            <a:off x="7017385" y="86360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8" name="文本框 67"/>
          <p:cNvSpPr txBox="1"/>
          <p:nvPr/>
        </p:nvSpPr>
        <p:spPr>
          <a:xfrm>
            <a:off x="5581333" y="769429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6.7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69" name="椭圆 68"/>
          <p:cNvSpPr/>
          <p:nvPr/>
        </p:nvSpPr>
        <p:spPr>
          <a:xfrm flipV="1">
            <a:off x="9522460" y="86074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0" name="椭圆 69"/>
          <p:cNvSpPr/>
          <p:nvPr/>
        </p:nvSpPr>
        <p:spPr>
          <a:xfrm flipV="1">
            <a:off x="9624695" y="87382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1" name="椭圆 70"/>
          <p:cNvSpPr/>
          <p:nvPr/>
        </p:nvSpPr>
        <p:spPr>
          <a:xfrm flipV="1">
            <a:off x="9658985" y="8920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2" name="椭圆 71"/>
          <p:cNvSpPr/>
          <p:nvPr/>
        </p:nvSpPr>
        <p:spPr>
          <a:xfrm flipV="1">
            <a:off x="9670415" y="9163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3" name="椭圆 72"/>
          <p:cNvSpPr/>
          <p:nvPr/>
        </p:nvSpPr>
        <p:spPr>
          <a:xfrm flipV="1">
            <a:off x="9624695" y="9367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6" name="椭圆 75"/>
          <p:cNvSpPr/>
          <p:nvPr/>
        </p:nvSpPr>
        <p:spPr>
          <a:xfrm flipV="1">
            <a:off x="9522460" y="95123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7" name="椭圆 76"/>
          <p:cNvSpPr/>
          <p:nvPr/>
        </p:nvSpPr>
        <p:spPr>
          <a:xfrm flipV="1">
            <a:off x="9901555" y="87382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8" name="椭圆 77"/>
          <p:cNvSpPr/>
          <p:nvPr/>
        </p:nvSpPr>
        <p:spPr>
          <a:xfrm flipV="1">
            <a:off x="10003790" y="8958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9" name="椭圆 78"/>
          <p:cNvSpPr/>
          <p:nvPr/>
        </p:nvSpPr>
        <p:spPr>
          <a:xfrm flipV="1">
            <a:off x="10003790" y="90951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0" name="椭圆 79"/>
          <p:cNvSpPr/>
          <p:nvPr/>
        </p:nvSpPr>
        <p:spPr>
          <a:xfrm flipV="1">
            <a:off x="9901555" y="9274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7" name="十字星 216"/>
          <p:cNvSpPr/>
          <p:nvPr/>
        </p:nvSpPr>
        <p:spPr>
          <a:xfrm>
            <a:off x="9895205" y="751395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 flipV="1">
            <a:off x="9758680" y="7513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2" name="椭圆 81"/>
          <p:cNvSpPr/>
          <p:nvPr/>
        </p:nvSpPr>
        <p:spPr>
          <a:xfrm flipV="1">
            <a:off x="10406380" y="75685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7" name="文本框 296"/>
          <p:cNvSpPr txBox="1"/>
          <p:nvPr/>
        </p:nvSpPr>
        <p:spPr>
          <a:xfrm>
            <a:off x="9247188" y="7995285"/>
            <a:ext cx="1884045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闽</a:t>
            </a:r>
            <a:r>
              <a:rPr lang="zh-CN" altLang="en-US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夕歌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同心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86" name="椭圆 85"/>
          <p:cNvSpPr/>
          <p:nvPr/>
        </p:nvSpPr>
        <p:spPr>
          <a:xfrm flipV="1">
            <a:off x="10106025" y="106076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7" name="椭圆 86"/>
          <p:cNvSpPr/>
          <p:nvPr/>
        </p:nvSpPr>
        <p:spPr>
          <a:xfrm flipV="1">
            <a:off x="10304145" y="104082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8" name="椭圆 87"/>
          <p:cNvSpPr/>
          <p:nvPr/>
        </p:nvSpPr>
        <p:spPr>
          <a:xfrm flipV="1">
            <a:off x="10508615" y="104082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9" name="椭圆 88"/>
          <p:cNvSpPr/>
          <p:nvPr/>
        </p:nvSpPr>
        <p:spPr>
          <a:xfrm flipV="1">
            <a:off x="10716895" y="10612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2" name="椭圆 91"/>
          <p:cNvSpPr/>
          <p:nvPr/>
        </p:nvSpPr>
        <p:spPr>
          <a:xfrm rot="11160000">
            <a:off x="9276715" y="5036185"/>
            <a:ext cx="1749425" cy="160718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4" name="文本框 93"/>
          <p:cNvSpPr txBox="1"/>
          <p:nvPr/>
        </p:nvSpPr>
        <p:spPr>
          <a:xfrm>
            <a:off x="9404033" y="673608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⑤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2.6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8119428" y="810958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④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9816465" y="9665335"/>
            <a:ext cx="12839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⑪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1.5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99" name="椭圆 98"/>
          <p:cNvSpPr/>
          <p:nvPr/>
        </p:nvSpPr>
        <p:spPr>
          <a:xfrm flipV="1">
            <a:off x="9656445" y="6428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0" name="椭圆 99"/>
          <p:cNvSpPr/>
          <p:nvPr/>
        </p:nvSpPr>
        <p:spPr>
          <a:xfrm flipV="1">
            <a:off x="9799320" y="60363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1" name="椭圆 100"/>
          <p:cNvSpPr/>
          <p:nvPr/>
        </p:nvSpPr>
        <p:spPr>
          <a:xfrm flipV="1">
            <a:off x="9503410" y="5828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2" name="椭圆 101"/>
          <p:cNvSpPr/>
          <p:nvPr/>
        </p:nvSpPr>
        <p:spPr>
          <a:xfrm flipV="1">
            <a:off x="9420225" y="52978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3" name="椭圆 102"/>
          <p:cNvSpPr/>
          <p:nvPr/>
        </p:nvSpPr>
        <p:spPr>
          <a:xfrm flipV="1">
            <a:off x="9656445" y="51955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4" name="椭圆 103"/>
          <p:cNvSpPr/>
          <p:nvPr/>
        </p:nvSpPr>
        <p:spPr>
          <a:xfrm flipV="1">
            <a:off x="9670415" y="55073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5" name="椭圆 104"/>
          <p:cNvSpPr/>
          <p:nvPr/>
        </p:nvSpPr>
        <p:spPr>
          <a:xfrm flipV="1">
            <a:off x="9554210" y="55073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6" name="椭圆 105"/>
          <p:cNvSpPr/>
          <p:nvPr/>
        </p:nvSpPr>
        <p:spPr>
          <a:xfrm flipV="1">
            <a:off x="10610850" y="62210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7" name="椭圆 106"/>
          <p:cNvSpPr/>
          <p:nvPr/>
        </p:nvSpPr>
        <p:spPr>
          <a:xfrm flipV="1">
            <a:off x="10880090" y="61188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8" name="椭圆 107"/>
          <p:cNvSpPr/>
          <p:nvPr/>
        </p:nvSpPr>
        <p:spPr>
          <a:xfrm flipV="1">
            <a:off x="10508615" y="60166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9" name="椭圆 108"/>
          <p:cNvSpPr/>
          <p:nvPr/>
        </p:nvSpPr>
        <p:spPr>
          <a:xfrm flipV="1">
            <a:off x="10675620" y="57264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0" name="椭圆 109"/>
          <p:cNvSpPr/>
          <p:nvPr/>
        </p:nvSpPr>
        <p:spPr>
          <a:xfrm flipV="1">
            <a:off x="10867390" y="57264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1" name="椭圆 110"/>
          <p:cNvSpPr/>
          <p:nvPr/>
        </p:nvSpPr>
        <p:spPr>
          <a:xfrm flipV="1">
            <a:off x="10808335" y="54051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3" name="文本框 112"/>
          <p:cNvSpPr txBox="1"/>
          <p:nvPr/>
        </p:nvSpPr>
        <p:spPr>
          <a:xfrm>
            <a:off x="8292148" y="462534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⑥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3.9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16" name="圆角矩形 215"/>
          <p:cNvSpPr/>
          <p:nvPr/>
        </p:nvSpPr>
        <p:spPr>
          <a:xfrm>
            <a:off x="10543540" y="464058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3" name="文本框 272"/>
          <p:cNvSpPr txBox="1"/>
          <p:nvPr/>
        </p:nvSpPr>
        <p:spPr>
          <a:xfrm>
            <a:off x="10324466" y="3941445"/>
            <a:ext cx="9144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杨康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14" name="椭圆 113"/>
          <p:cNvSpPr/>
          <p:nvPr/>
        </p:nvSpPr>
        <p:spPr>
          <a:xfrm flipV="1">
            <a:off x="12885420" y="67989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5" name="椭圆 114"/>
          <p:cNvSpPr/>
          <p:nvPr/>
        </p:nvSpPr>
        <p:spPr>
          <a:xfrm flipV="1">
            <a:off x="12631420" y="65424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6" name="椭圆 115"/>
          <p:cNvSpPr/>
          <p:nvPr/>
        </p:nvSpPr>
        <p:spPr>
          <a:xfrm flipV="1">
            <a:off x="12062460" y="65424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7" name="椭圆 116"/>
          <p:cNvSpPr/>
          <p:nvPr/>
        </p:nvSpPr>
        <p:spPr>
          <a:xfrm flipV="1">
            <a:off x="11767820" y="67798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8" name="椭圆 117"/>
          <p:cNvSpPr/>
          <p:nvPr/>
        </p:nvSpPr>
        <p:spPr>
          <a:xfrm flipV="1">
            <a:off x="12062460" y="6901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9" name="椭圆 118"/>
          <p:cNvSpPr/>
          <p:nvPr/>
        </p:nvSpPr>
        <p:spPr>
          <a:xfrm flipV="1">
            <a:off x="12631420" y="6901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0" name="椭圆 119"/>
          <p:cNvSpPr/>
          <p:nvPr/>
        </p:nvSpPr>
        <p:spPr>
          <a:xfrm flipV="1">
            <a:off x="12164695" y="54000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1" name="椭圆 120"/>
          <p:cNvSpPr/>
          <p:nvPr/>
        </p:nvSpPr>
        <p:spPr>
          <a:xfrm flipV="1">
            <a:off x="12529185" y="54051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2" name="椭圆 121"/>
          <p:cNvSpPr/>
          <p:nvPr/>
        </p:nvSpPr>
        <p:spPr>
          <a:xfrm flipV="1">
            <a:off x="12369165" y="56241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3" name="椭圆 122"/>
          <p:cNvSpPr/>
          <p:nvPr/>
        </p:nvSpPr>
        <p:spPr>
          <a:xfrm flipV="1">
            <a:off x="12164695" y="5828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4" name="椭圆 123"/>
          <p:cNvSpPr/>
          <p:nvPr/>
        </p:nvSpPr>
        <p:spPr>
          <a:xfrm flipV="1">
            <a:off x="12529185" y="5828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3" name="文本框 132"/>
          <p:cNvSpPr txBox="1"/>
          <p:nvPr/>
        </p:nvSpPr>
        <p:spPr>
          <a:xfrm>
            <a:off x="11721783" y="469773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r>
              <a:rPr sz="4000" b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7.3</a:t>
            </a:r>
            <a:endParaRPr lang="en-US" sz="4000" b="1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34" name="椭圆 133"/>
          <p:cNvSpPr/>
          <p:nvPr/>
        </p:nvSpPr>
        <p:spPr>
          <a:xfrm flipV="1">
            <a:off x="14420850" y="5093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5" name="椭圆 134"/>
          <p:cNvSpPr/>
          <p:nvPr/>
        </p:nvSpPr>
        <p:spPr>
          <a:xfrm flipV="1">
            <a:off x="14824710" y="54000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6" name="椭圆 135"/>
          <p:cNvSpPr/>
          <p:nvPr/>
        </p:nvSpPr>
        <p:spPr>
          <a:xfrm flipV="1">
            <a:off x="14824710" y="57842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8" name="椭圆 137"/>
          <p:cNvSpPr/>
          <p:nvPr/>
        </p:nvSpPr>
        <p:spPr>
          <a:xfrm flipV="1">
            <a:off x="14105890" y="57842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9" name="椭圆 138"/>
          <p:cNvSpPr/>
          <p:nvPr/>
        </p:nvSpPr>
        <p:spPr>
          <a:xfrm flipV="1">
            <a:off x="14105890" y="54051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0" name="椭圆 139"/>
          <p:cNvSpPr/>
          <p:nvPr/>
        </p:nvSpPr>
        <p:spPr>
          <a:xfrm flipV="1">
            <a:off x="14420850" y="58286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1" name="椭圆 140"/>
          <p:cNvSpPr/>
          <p:nvPr/>
        </p:nvSpPr>
        <p:spPr>
          <a:xfrm flipV="1">
            <a:off x="14824710" y="61188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2" name="椭圆 141"/>
          <p:cNvSpPr/>
          <p:nvPr/>
        </p:nvSpPr>
        <p:spPr>
          <a:xfrm flipV="1">
            <a:off x="14926945" y="64668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3" name="椭圆 142"/>
          <p:cNvSpPr/>
          <p:nvPr/>
        </p:nvSpPr>
        <p:spPr>
          <a:xfrm flipV="1">
            <a:off x="14722475" y="6730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4" name="椭圆 143"/>
          <p:cNvSpPr/>
          <p:nvPr/>
        </p:nvSpPr>
        <p:spPr>
          <a:xfrm flipV="1">
            <a:off x="14420850" y="67798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5" name="椭圆 144"/>
          <p:cNvSpPr/>
          <p:nvPr/>
        </p:nvSpPr>
        <p:spPr>
          <a:xfrm flipV="1">
            <a:off x="14208125" y="65690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6" name="椭圆 145"/>
          <p:cNvSpPr/>
          <p:nvPr/>
        </p:nvSpPr>
        <p:spPr>
          <a:xfrm flipV="1">
            <a:off x="14620240" y="65309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7" name="椭圆 146"/>
          <p:cNvSpPr/>
          <p:nvPr/>
        </p:nvSpPr>
        <p:spPr>
          <a:xfrm flipV="1">
            <a:off x="14420850" y="62210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8" name="椭圆 147"/>
          <p:cNvSpPr/>
          <p:nvPr/>
        </p:nvSpPr>
        <p:spPr>
          <a:xfrm flipV="1">
            <a:off x="14105890" y="6730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1" name="椭圆 150"/>
          <p:cNvSpPr/>
          <p:nvPr/>
        </p:nvSpPr>
        <p:spPr>
          <a:xfrm flipV="1">
            <a:off x="14003655" y="63646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7" name="文本框 156"/>
          <p:cNvSpPr txBox="1"/>
          <p:nvPr/>
        </p:nvSpPr>
        <p:spPr>
          <a:xfrm>
            <a:off x="13806488" y="427799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⑧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6.2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58" name="椭圆 157"/>
          <p:cNvSpPr/>
          <p:nvPr/>
        </p:nvSpPr>
        <p:spPr>
          <a:xfrm flipV="1">
            <a:off x="13571220" y="85756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9" name="椭圆 158"/>
          <p:cNvSpPr/>
          <p:nvPr/>
        </p:nvSpPr>
        <p:spPr>
          <a:xfrm flipV="1">
            <a:off x="13719175" y="85756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0" name="椭圆 159"/>
          <p:cNvSpPr/>
          <p:nvPr/>
        </p:nvSpPr>
        <p:spPr>
          <a:xfrm flipV="1">
            <a:off x="13883005" y="85756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1" name="椭圆 160"/>
          <p:cNvSpPr/>
          <p:nvPr/>
        </p:nvSpPr>
        <p:spPr>
          <a:xfrm flipV="1">
            <a:off x="14003655" y="85756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2" name="椭圆 161"/>
          <p:cNvSpPr/>
          <p:nvPr/>
        </p:nvSpPr>
        <p:spPr>
          <a:xfrm flipV="1">
            <a:off x="13549630" y="94100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3" name="椭圆 162"/>
          <p:cNvSpPr/>
          <p:nvPr/>
        </p:nvSpPr>
        <p:spPr>
          <a:xfrm flipV="1">
            <a:off x="13673455" y="94100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4" name="椭圆 163"/>
          <p:cNvSpPr/>
          <p:nvPr/>
        </p:nvSpPr>
        <p:spPr>
          <a:xfrm flipV="1">
            <a:off x="13821410" y="94100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5" name="椭圆 164"/>
          <p:cNvSpPr/>
          <p:nvPr/>
        </p:nvSpPr>
        <p:spPr>
          <a:xfrm flipV="1">
            <a:off x="13985240" y="94100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6" name="椭圆 165"/>
          <p:cNvSpPr/>
          <p:nvPr/>
        </p:nvSpPr>
        <p:spPr>
          <a:xfrm flipV="1">
            <a:off x="14105890" y="94100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0" name="十字星 169"/>
          <p:cNvSpPr/>
          <p:nvPr/>
        </p:nvSpPr>
        <p:spPr>
          <a:xfrm>
            <a:off x="14208125" y="842581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>
              <a:alpha val="40000"/>
            </a:srgbClr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1" name="十字星 170"/>
          <p:cNvSpPr/>
          <p:nvPr/>
        </p:nvSpPr>
        <p:spPr>
          <a:xfrm>
            <a:off x="14445615" y="846137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>
              <a:alpha val="40000"/>
            </a:srgbClr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2" name="十字星 171"/>
          <p:cNvSpPr/>
          <p:nvPr/>
        </p:nvSpPr>
        <p:spPr>
          <a:xfrm>
            <a:off x="14420850" y="923544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>
              <a:alpha val="40000"/>
            </a:srgbClr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 flipV="1">
            <a:off x="15200630" y="85337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1" name="文本框 180"/>
          <p:cNvSpPr txBox="1"/>
          <p:nvPr/>
        </p:nvSpPr>
        <p:spPr>
          <a:xfrm>
            <a:off x="13879196" y="7629525"/>
            <a:ext cx="109982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⑩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11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00" name="文本框 299"/>
          <p:cNvSpPr txBox="1"/>
          <p:nvPr/>
        </p:nvSpPr>
        <p:spPr>
          <a:xfrm>
            <a:off x="12210415" y="9648825"/>
            <a:ext cx="4512945" cy="410845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r>
              <a:rPr lang="zh-CN" altLang="en-US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计东潮：坚壁</a:t>
            </a:r>
            <a:r>
              <a:rPr lang="en-US" altLang="zh-CN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*3</a:t>
            </a:r>
            <a:endParaRPr lang="en-US" altLang="zh-CN" sz="2800">
              <a:solidFill>
                <a:srgbClr val="FFFF00">
                  <a:alpha val="4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82" name="椭圆 181"/>
          <p:cNvSpPr/>
          <p:nvPr/>
        </p:nvSpPr>
        <p:spPr>
          <a:xfrm flipV="1">
            <a:off x="11767820" y="82530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3" name="椭圆 182"/>
          <p:cNvSpPr/>
          <p:nvPr/>
        </p:nvSpPr>
        <p:spPr>
          <a:xfrm flipV="1">
            <a:off x="12164695" y="84474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4" name="椭圆 183"/>
          <p:cNvSpPr/>
          <p:nvPr/>
        </p:nvSpPr>
        <p:spPr>
          <a:xfrm flipV="1">
            <a:off x="12471400" y="84575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5" name="椭圆 184"/>
          <p:cNvSpPr/>
          <p:nvPr/>
        </p:nvSpPr>
        <p:spPr>
          <a:xfrm flipV="1">
            <a:off x="12164695" y="81508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6" name="椭圆 185"/>
          <p:cNvSpPr/>
          <p:nvPr/>
        </p:nvSpPr>
        <p:spPr>
          <a:xfrm flipV="1">
            <a:off x="12339320" y="81508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9" name="等腰三角形 188"/>
          <p:cNvSpPr/>
          <p:nvPr/>
        </p:nvSpPr>
        <p:spPr>
          <a:xfrm>
            <a:off x="11767820" y="871220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0" name="等腰三角形 189"/>
          <p:cNvSpPr/>
          <p:nvPr/>
        </p:nvSpPr>
        <p:spPr>
          <a:xfrm>
            <a:off x="12243435" y="866648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1" name="等腰三角形 190"/>
          <p:cNvSpPr/>
          <p:nvPr/>
        </p:nvSpPr>
        <p:spPr>
          <a:xfrm>
            <a:off x="11936730" y="922528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2" name="椭圆 191"/>
          <p:cNvSpPr/>
          <p:nvPr/>
        </p:nvSpPr>
        <p:spPr>
          <a:xfrm flipV="1">
            <a:off x="12141200" y="90347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3" name="椭圆 192"/>
          <p:cNvSpPr/>
          <p:nvPr/>
        </p:nvSpPr>
        <p:spPr>
          <a:xfrm flipV="1">
            <a:off x="12885420" y="89966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5" name="椭圆 194"/>
          <p:cNvSpPr/>
          <p:nvPr/>
        </p:nvSpPr>
        <p:spPr>
          <a:xfrm flipV="1">
            <a:off x="12631420" y="92094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7" name="椭圆 196"/>
          <p:cNvSpPr/>
          <p:nvPr/>
        </p:nvSpPr>
        <p:spPr>
          <a:xfrm flipV="1">
            <a:off x="12529185" y="9486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8" name="椭圆 197"/>
          <p:cNvSpPr/>
          <p:nvPr/>
        </p:nvSpPr>
        <p:spPr>
          <a:xfrm flipV="1">
            <a:off x="12369165" y="96227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9" name="椭圆 198"/>
          <p:cNvSpPr/>
          <p:nvPr/>
        </p:nvSpPr>
        <p:spPr>
          <a:xfrm flipV="1">
            <a:off x="12141200" y="97720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3" name="文本框 202"/>
          <p:cNvSpPr txBox="1"/>
          <p:nvPr/>
        </p:nvSpPr>
        <p:spPr>
          <a:xfrm>
            <a:off x="11554778" y="746823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⑨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9.3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5" name="椭圆 204"/>
          <p:cNvSpPr/>
          <p:nvPr/>
        </p:nvSpPr>
        <p:spPr>
          <a:xfrm flipV="1">
            <a:off x="10867390" y="109956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6" name="椭圆 205"/>
          <p:cNvSpPr/>
          <p:nvPr/>
        </p:nvSpPr>
        <p:spPr>
          <a:xfrm flipV="1">
            <a:off x="10675620" y="113106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7" name="椭圆 206"/>
          <p:cNvSpPr/>
          <p:nvPr/>
        </p:nvSpPr>
        <p:spPr>
          <a:xfrm flipV="1">
            <a:off x="10910570" y="115246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8" name="椭圆 207"/>
          <p:cNvSpPr/>
          <p:nvPr/>
        </p:nvSpPr>
        <p:spPr>
          <a:xfrm flipV="1">
            <a:off x="10003790" y="11849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9" name="椭圆 208"/>
          <p:cNvSpPr/>
          <p:nvPr/>
        </p:nvSpPr>
        <p:spPr>
          <a:xfrm flipV="1">
            <a:off x="10003790" y="120535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0" name="椭圆 209"/>
          <p:cNvSpPr/>
          <p:nvPr/>
        </p:nvSpPr>
        <p:spPr>
          <a:xfrm flipV="1">
            <a:off x="10003790" y="122567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1" name="椭圆 210"/>
          <p:cNvSpPr/>
          <p:nvPr/>
        </p:nvSpPr>
        <p:spPr>
          <a:xfrm flipV="1">
            <a:off x="10003790" y="12465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2" name="椭圆 211"/>
          <p:cNvSpPr/>
          <p:nvPr/>
        </p:nvSpPr>
        <p:spPr>
          <a:xfrm flipV="1">
            <a:off x="9860915" y="126784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3" name="椭圆 212"/>
          <p:cNvSpPr/>
          <p:nvPr/>
        </p:nvSpPr>
        <p:spPr>
          <a:xfrm flipV="1">
            <a:off x="10314940" y="118491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4" name="椭圆 213"/>
          <p:cNvSpPr/>
          <p:nvPr/>
        </p:nvSpPr>
        <p:spPr>
          <a:xfrm flipV="1">
            <a:off x="10314940" y="120535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5" name="椭圆 214"/>
          <p:cNvSpPr/>
          <p:nvPr/>
        </p:nvSpPr>
        <p:spPr>
          <a:xfrm flipV="1">
            <a:off x="10314940" y="122567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8" name="椭圆 217"/>
          <p:cNvSpPr/>
          <p:nvPr/>
        </p:nvSpPr>
        <p:spPr>
          <a:xfrm flipV="1">
            <a:off x="10314940" y="124650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9" name="椭圆 218"/>
          <p:cNvSpPr/>
          <p:nvPr/>
        </p:nvSpPr>
        <p:spPr>
          <a:xfrm flipV="1">
            <a:off x="10441305" y="126784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1" name="椭圆 220"/>
          <p:cNvSpPr/>
          <p:nvPr/>
        </p:nvSpPr>
        <p:spPr>
          <a:xfrm flipV="1">
            <a:off x="10379710" y="10571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2" name="等腰三角形 221"/>
          <p:cNvSpPr/>
          <p:nvPr/>
        </p:nvSpPr>
        <p:spPr>
          <a:xfrm>
            <a:off x="9977120" y="13086715"/>
            <a:ext cx="330200" cy="330200"/>
          </a:xfrm>
          <a:prstGeom prst="triangle">
            <a:avLst/>
          </a:prstGeom>
          <a:solidFill>
            <a:srgbClr val="FFFF00">
              <a:alpha val="40000"/>
            </a:srgbClr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4" name="文本框 223"/>
          <p:cNvSpPr txBox="1"/>
          <p:nvPr/>
        </p:nvSpPr>
        <p:spPr>
          <a:xfrm>
            <a:off x="8682355" y="1097026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⑫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5.9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25" name="椭圆 224"/>
          <p:cNvSpPr/>
          <p:nvPr/>
        </p:nvSpPr>
        <p:spPr>
          <a:xfrm flipV="1">
            <a:off x="11834495" y="11220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6" name="椭圆 225"/>
          <p:cNvSpPr/>
          <p:nvPr/>
        </p:nvSpPr>
        <p:spPr>
          <a:xfrm flipV="1">
            <a:off x="11834495" y="11539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7" name="椭圆 226"/>
          <p:cNvSpPr/>
          <p:nvPr/>
        </p:nvSpPr>
        <p:spPr>
          <a:xfrm flipV="1">
            <a:off x="12098020" y="116420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8" name="椭圆 227"/>
          <p:cNvSpPr/>
          <p:nvPr/>
        </p:nvSpPr>
        <p:spPr>
          <a:xfrm flipV="1">
            <a:off x="12098020" y="11220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9" name="椭圆 228"/>
          <p:cNvSpPr/>
          <p:nvPr/>
        </p:nvSpPr>
        <p:spPr>
          <a:xfrm flipV="1">
            <a:off x="12426950" y="116268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0" name="椭圆 229"/>
          <p:cNvSpPr/>
          <p:nvPr/>
        </p:nvSpPr>
        <p:spPr>
          <a:xfrm flipV="1">
            <a:off x="12441555" y="112083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1" name="椭圆 230"/>
          <p:cNvSpPr/>
          <p:nvPr/>
        </p:nvSpPr>
        <p:spPr>
          <a:xfrm flipV="1">
            <a:off x="12733655" y="11200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2" name="椭圆 231"/>
          <p:cNvSpPr/>
          <p:nvPr/>
        </p:nvSpPr>
        <p:spPr>
          <a:xfrm flipV="1">
            <a:off x="12806045" y="11539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3" name="椭圆 232"/>
          <p:cNvSpPr/>
          <p:nvPr/>
        </p:nvSpPr>
        <p:spPr>
          <a:xfrm>
            <a:off x="11708130" y="10979785"/>
            <a:ext cx="1279525" cy="89281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5" name="文本框 234"/>
          <p:cNvSpPr txBox="1"/>
          <p:nvPr/>
        </p:nvSpPr>
        <p:spPr>
          <a:xfrm>
            <a:off x="11697335" y="1041781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⑬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2.4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36" name="椭圆 235"/>
          <p:cNvSpPr/>
          <p:nvPr/>
        </p:nvSpPr>
        <p:spPr>
          <a:xfrm flipV="1">
            <a:off x="13994765" y="11244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7" name="椭圆 236"/>
          <p:cNvSpPr/>
          <p:nvPr/>
        </p:nvSpPr>
        <p:spPr>
          <a:xfrm flipV="1">
            <a:off x="14088745" y="11472545"/>
            <a:ext cx="11112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8" name="椭圆 237"/>
          <p:cNvSpPr/>
          <p:nvPr/>
        </p:nvSpPr>
        <p:spPr>
          <a:xfrm flipV="1">
            <a:off x="14258290" y="116662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9" name="椭圆 238"/>
          <p:cNvSpPr/>
          <p:nvPr/>
        </p:nvSpPr>
        <p:spPr>
          <a:xfrm flipV="1">
            <a:off x="14258290" y="111874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0" name="椭圆 239"/>
          <p:cNvSpPr/>
          <p:nvPr/>
        </p:nvSpPr>
        <p:spPr>
          <a:xfrm flipV="1">
            <a:off x="14587220" y="116509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1" name="椭圆 240"/>
          <p:cNvSpPr/>
          <p:nvPr/>
        </p:nvSpPr>
        <p:spPr>
          <a:xfrm flipV="1">
            <a:off x="14464665" y="114039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2" name="椭圆 241"/>
          <p:cNvSpPr/>
          <p:nvPr/>
        </p:nvSpPr>
        <p:spPr>
          <a:xfrm flipV="1">
            <a:off x="14893925" y="112242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3" name="椭圆 242"/>
          <p:cNvSpPr/>
          <p:nvPr/>
        </p:nvSpPr>
        <p:spPr>
          <a:xfrm flipV="1">
            <a:off x="14829155" y="114496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5" name="文本框 244"/>
          <p:cNvSpPr txBox="1"/>
          <p:nvPr/>
        </p:nvSpPr>
        <p:spPr>
          <a:xfrm>
            <a:off x="13809980" y="10499090"/>
            <a:ext cx="13347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⑭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2.4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46" name="椭圆 245"/>
          <p:cNvSpPr/>
          <p:nvPr/>
        </p:nvSpPr>
        <p:spPr>
          <a:xfrm flipV="1">
            <a:off x="14258290" y="12746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7" name="椭圆 246"/>
          <p:cNvSpPr/>
          <p:nvPr/>
        </p:nvSpPr>
        <p:spPr>
          <a:xfrm flipV="1">
            <a:off x="14258290" y="12984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8" name="椭圆 247"/>
          <p:cNvSpPr/>
          <p:nvPr/>
        </p:nvSpPr>
        <p:spPr>
          <a:xfrm flipV="1">
            <a:off x="14318615" y="134289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9" name="椭圆 248"/>
          <p:cNvSpPr/>
          <p:nvPr/>
        </p:nvSpPr>
        <p:spPr>
          <a:xfrm flipV="1">
            <a:off x="14620240" y="134169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0" name="椭圆 249"/>
          <p:cNvSpPr/>
          <p:nvPr/>
        </p:nvSpPr>
        <p:spPr>
          <a:xfrm flipV="1">
            <a:off x="14620240" y="13086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1" name="椭圆 250"/>
          <p:cNvSpPr/>
          <p:nvPr/>
        </p:nvSpPr>
        <p:spPr>
          <a:xfrm flipV="1">
            <a:off x="14620240" y="127806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3" name="文本框 252"/>
          <p:cNvSpPr txBox="1"/>
          <p:nvPr/>
        </p:nvSpPr>
        <p:spPr>
          <a:xfrm>
            <a:off x="13241655" y="12015470"/>
            <a:ext cx="12839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⑮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1.8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54" name="圆角矩形 253"/>
          <p:cNvSpPr/>
          <p:nvPr/>
        </p:nvSpPr>
        <p:spPr>
          <a:xfrm>
            <a:off x="12153900" y="1248029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5" name="文本框 254"/>
          <p:cNvSpPr txBox="1"/>
          <p:nvPr/>
        </p:nvSpPr>
        <p:spPr>
          <a:xfrm>
            <a:off x="11443336" y="11872595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完颜承霖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56" name="圆角矩形 255"/>
          <p:cNvSpPr/>
          <p:nvPr/>
        </p:nvSpPr>
        <p:spPr>
          <a:xfrm>
            <a:off x="15257780" y="1256728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7" name="文本框 256"/>
          <p:cNvSpPr txBox="1"/>
          <p:nvPr/>
        </p:nvSpPr>
        <p:spPr>
          <a:xfrm>
            <a:off x="14665961" y="11933555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完颜洪烈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5" name="圆角矩形 4"/>
          <p:cNvSpPr/>
          <p:nvPr/>
        </p:nvSpPr>
        <p:spPr>
          <a:xfrm rot="5400000">
            <a:off x="13764260" y="-2843530"/>
            <a:ext cx="1392555" cy="7078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11964353" y="452120"/>
            <a:ext cx="212344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en-US" altLang="zh-CN" sz="4000">
                <a:solidFill>
                  <a:srgbClr val="FFC000"/>
                </a:solidFill>
                <a:latin typeface="得意黑" charset="-122"/>
                <a:ea typeface="得意黑" charset="-122"/>
                <a:cs typeface="汉仪颜楷简" panose="00020600040101010101" charset="-122"/>
                <a:sym typeface="方正兰亭黑简体" panose="02000000000000000000" charset="-122"/>
              </a:rPr>
              <a:t>BOSS  60% </a:t>
            </a:r>
            <a:endParaRPr lang="en-US" altLang="zh-CN" sz="4000">
              <a:solidFill>
                <a:srgbClr val="FFC000"/>
              </a:solidFill>
              <a:latin typeface="得意黑" charset="-122"/>
              <a:ea typeface="得意黑" charset="-122"/>
              <a:cs typeface="汉仪颜楷简" panose="00020600040101010101" charset="-122"/>
              <a:sym typeface="方正兰亭黑简体" panose="020000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53349" y="429260"/>
            <a:ext cx="240157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小怪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 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72.4%</a:t>
            </a:r>
            <a:endParaRPr lang="en-US" altLang="zh-CN" sz="4000">
              <a:solidFill>
                <a:srgbClr val="FFFF00"/>
              </a:solidFill>
              <a:latin typeface="得意黑" charset="-122"/>
              <a:ea typeface="得意黑" charset="-122"/>
              <a:cs typeface="得意黑" charset="-122"/>
              <a:sym typeface="方正兰亭黑简体" panose="02000000000000000000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1308715" y="53403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flipV="1">
            <a:off x="14486255" y="8318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" name="等腰三角形 9"/>
          <p:cNvSpPr/>
          <p:nvPr/>
        </p:nvSpPr>
        <p:spPr>
          <a:xfrm>
            <a:off x="14887575" y="81534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十字星 10"/>
          <p:cNvSpPr/>
          <p:nvPr/>
        </p:nvSpPr>
        <p:spPr>
          <a:xfrm>
            <a:off x="14635480" y="42481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6" name="圆角矩形 455"/>
          <p:cNvSpPr/>
          <p:nvPr/>
        </p:nvSpPr>
        <p:spPr>
          <a:xfrm rot="5400000">
            <a:off x="4702810" y="-4701540"/>
            <a:ext cx="1145540" cy="1054989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57" name="椭圆 456"/>
          <p:cNvSpPr/>
          <p:nvPr/>
        </p:nvSpPr>
        <p:spPr>
          <a:xfrm>
            <a:off x="300355" y="8787765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" y="8320405"/>
            <a:ext cx="1066800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00B0F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复活点</a:t>
            </a:r>
            <a:endParaRPr lang="zh-CN" altLang="en-US" sz="2800">
              <a:solidFill>
                <a:srgbClr val="00B0F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0024110" y="4593590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2733655" y="12465050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>
            <a:off x="12033250" y="5487670"/>
            <a:ext cx="330200" cy="330200"/>
          </a:xfrm>
          <a:prstGeom prst="triangle">
            <a:avLst/>
          </a:prstGeom>
          <a:solidFill>
            <a:srgbClr val="FFFF00">
              <a:alpha val="40000"/>
            </a:srgbClr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>
            <a:off x="12441555" y="588645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>
            <a:off x="13980160" y="5066665"/>
            <a:ext cx="330200" cy="330200"/>
          </a:xfrm>
          <a:prstGeom prst="triangle">
            <a:avLst/>
          </a:prstGeom>
          <a:solidFill>
            <a:srgbClr val="FFFF00">
              <a:alpha val="40000"/>
            </a:srgbClr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>
            <a:off x="14926945" y="8787765"/>
            <a:ext cx="330200" cy="330200"/>
          </a:xfrm>
          <a:prstGeom prst="triangle">
            <a:avLst/>
          </a:prstGeom>
          <a:solidFill>
            <a:srgbClr val="FFFF00">
              <a:alpha val="40000"/>
            </a:srgbClr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圆角矩形 32"/>
          <p:cNvSpPr/>
          <p:nvPr/>
        </p:nvSpPr>
        <p:spPr>
          <a:xfrm rot="5400000">
            <a:off x="5229225" y="9511665"/>
            <a:ext cx="3263900" cy="1371727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50" name="文本框 449"/>
          <p:cNvSpPr txBox="1"/>
          <p:nvPr/>
        </p:nvSpPr>
        <p:spPr>
          <a:xfrm>
            <a:off x="173990" y="14737715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cxnSp>
        <p:nvCxnSpPr>
          <p:cNvPr id="19" name="直接箭头连接符 18"/>
          <p:cNvCxnSpPr/>
          <p:nvPr/>
        </p:nvCxnSpPr>
        <p:spPr>
          <a:xfrm>
            <a:off x="3695700" y="8536940"/>
            <a:ext cx="2816860" cy="60007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/>
          <p:nvPr/>
        </p:nvCxnSpPr>
        <p:spPr>
          <a:xfrm flipV="1">
            <a:off x="488315" y="8473440"/>
            <a:ext cx="3207385" cy="50863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/>
          <p:nvPr/>
        </p:nvCxnSpPr>
        <p:spPr>
          <a:xfrm flipV="1">
            <a:off x="6397625" y="8375015"/>
            <a:ext cx="3532505" cy="69278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/>
          <p:nvPr/>
        </p:nvCxnSpPr>
        <p:spPr>
          <a:xfrm flipV="1">
            <a:off x="9901555" y="5650230"/>
            <a:ext cx="744220" cy="270510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>
            <a:off x="10622915" y="5788660"/>
            <a:ext cx="2308860" cy="43878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H="1">
            <a:off x="12378055" y="6138545"/>
            <a:ext cx="387350" cy="288290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4" name="直接箭头连接符 83"/>
          <p:cNvCxnSpPr/>
          <p:nvPr/>
        </p:nvCxnSpPr>
        <p:spPr>
          <a:xfrm flipH="1">
            <a:off x="12357735" y="9095105"/>
            <a:ext cx="11430" cy="333121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2" name="直接箭头连接符 111"/>
          <p:cNvCxnSpPr/>
          <p:nvPr/>
        </p:nvCxnSpPr>
        <p:spPr>
          <a:xfrm>
            <a:off x="12452985" y="12678410"/>
            <a:ext cx="2769870" cy="12192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/>
        </p:nvSpPr>
        <p:spPr>
          <a:xfrm>
            <a:off x="318453" y="190500"/>
            <a:ext cx="10009505" cy="8312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7950" tIns="107950" rIns="107950" bIns="107950" rtlCol="0">
            <a:spAutoFit/>
          </a:bodyPr>
          <a:p>
            <a:pPr algn="ctr"/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300s 👉 +3   540s 👉 +2    780s 👉 +1    1120s 👉 限时</a:t>
            </a:r>
            <a:endParaRPr lang="zh-CN" altLang="en-US" sz="4000">
              <a:solidFill>
                <a:schemeClr val="bg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26" name="圆角矩形 125"/>
          <p:cNvSpPr/>
          <p:nvPr/>
        </p:nvSpPr>
        <p:spPr>
          <a:xfrm rot="5400000">
            <a:off x="15225395" y="15293340"/>
            <a:ext cx="1364615" cy="405130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128" name="文本框 127"/>
          <p:cNvSpPr txBox="1"/>
          <p:nvPr/>
        </p:nvSpPr>
        <p:spPr>
          <a:xfrm>
            <a:off x="14105891" y="16682085"/>
            <a:ext cx="3694430" cy="129222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闽夕歌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同心：近战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连冲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坚壁：近战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高伤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29" name="文本框 128"/>
          <p:cNvSpPr txBox="1"/>
          <p:nvPr/>
        </p:nvSpPr>
        <p:spPr>
          <a:xfrm>
            <a:off x="280035" y="14730095"/>
            <a:ext cx="13141325" cy="33235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杨康：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次转大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软狂暴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，火圈需放人群外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完颜承霖：不狂暴，高伤全屏大，高伤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地面波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(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贴近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boss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逃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)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，锁最远单位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剑气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(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调整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z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轴逃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)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，高伤</a:t>
            </a:r>
            <a:r>
              <a:rPr lang="en-US" altLang="zh-CN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T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面向半屏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完颜洪烈：不狂暴</a:t>
            </a:r>
            <a:endParaRPr lang="zh-CN" altLang="en-US" sz="3600">
              <a:ln w="25400">
                <a:noFill/>
              </a:ln>
              <a:solidFill>
                <a:srgbClr val="FF0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208281" y="13951585"/>
            <a:ext cx="13362940" cy="6769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3BOSS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路线（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8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波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102.4%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最稳路线，社恐友好，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dps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需求低）</a:t>
            </a:r>
            <a:endParaRPr lang="zh-CN" altLang="en-US" sz="44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49" name="文本框 148"/>
          <p:cNvSpPr txBox="1"/>
          <p:nvPr/>
        </p:nvSpPr>
        <p:spPr>
          <a:xfrm>
            <a:off x="16822104" y="1304290"/>
            <a:ext cx="1177925" cy="8310245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①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④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</a:t>
            </a: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⑤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杨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</a:t>
            </a: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⑥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⑨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承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</a:t>
            </a:r>
            <a:r>
              <a:rPr lang="zh-CN" sz="3600"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⑬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洪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</a:t>
            </a:r>
            <a:r>
              <a:rPr lang="zh-CN" sz="3600"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⑮</a:t>
            </a:r>
            <a:endParaRPr lang="zh-CN" altLang="zh-CN" sz="3600">
              <a:solidFill>
                <a:srgbClr val="FF0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椭圆 45"/>
          <p:cNvSpPr/>
          <p:nvPr/>
        </p:nvSpPr>
        <p:spPr>
          <a:xfrm rot="1320000">
            <a:off x="4122420" y="6746240"/>
            <a:ext cx="1791970" cy="3452495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1" name="椭圆 200"/>
          <p:cNvSpPr/>
          <p:nvPr/>
        </p:nvSpPr>
        <p:spPr>
          <a:xfrm rot="19320000">
            <a:off x="12673330" y="6325870"/>
            <a:ext cx="1182370" cy="178181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3" name="椭圆 202"/>
          <p:cNvSpPr/>
          <p:nvPr/>
        </p:nvSpPr>
        <p:spPr>
          <a:xfrm rot="16800000">
            <a:off x="14308455" y="6689725"/>
            <a:ext cx="1512570" cy="1781810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8" name="椭圆 147"/>
          <p:cNvSpPr/>
          <p:nvPr/>
        </p:nvSpPr>
        <p:spPr>
          <a:xfrm rot="18000000">
            <a:off x="7439660" y="6609715"/>
            <a:ext cx="923290" cy="111379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8" name="椭圆 117"/>
          <p:cNvSpPr/>
          <p:nvPr/>
        </p:nvSpPr>
        <p:spPr>
          <a:xfrm rot="14220000">
            <a:off x="9267190" y="6867525"/>
            <a:ext cx="1265555" cy="162115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7" name="椭圆 96"/>
          <p:cNvSpPr/>
          <p:nvPr/>
        </p:nvSpPr>
        <p:spPr>
          <a:xfrm rot="14880000">
            <a:off x="6766560" y="7499985"/>
            <a:ext cx="824865" cy="114490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6" name="椭圆 75"/>
          <p:cNvSpPr/>
          <p:nvPr/>
        </p:nvSpPr>
        <p:spPr>
          <a:xfrm rot="18900000">
            <a:off x="5057775" y="7002145"/>
            <a:ext cx="887730" cy="119951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9" name="椭圆 68"/>
          <p:cNvSpPr/>
          <p:nvPr/>
        </p:nvSpPr>
        <p:spPr>
          <a:xfrm rot="2940000">
            <a:off x="4283075" y="8462645"/>
            <a:ext cx="1021080" cy="1328420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" name="椭圆 42"/>
          <p:cNvSpPr/>
          <p:nvPr/>
        </p:nvSpPr>
        <p:spPr>
          <a:xfrm rot="2940000">
            <a:off x="2922270" y="6916420"/>
            <a:ext cx="1068070" cy="1099820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0" name="椭圆 409"/>
          <p:cNvSpPr/>
          <p:nvPr/>
        </p:nvSpPr>
        <p:spPr>
          <a:xfrm rot="9360000">
            <a:off x="335915" y="5523230"/>
            <a:ext cx="1494790" cy="1304925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48" name="圆角矩形 447"/>
          <p:cNvSpPr/>
          <p:nvPr/>
        </p:nvSpPr>
        <p:spPr>
          <a:xfrm rot="5400000">
            <a:off x="5212080" y="9528810"/>
            <a:ext cx="3263900" cy="13682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51" name="文本框 450"/>
          <p:cNvSpPr txBox="1"/>
          <p:nvPr/>
        </p:nvSpPr>
        <p:spPr>
          <a:xfrm>
            <a:off x="280035" y="14980285"/>
            <a:ext cx="13187680" cy="28314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王府近卫：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次分散净化大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软狂暴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，偶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有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打断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机制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次全屏大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，开局需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震慑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，有定期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打断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机制，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40%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出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随机盾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indent="0" algn="l" fontAlgn="auto">
              <a:lnSpc>
                <a:spcPct val="100000"/>
              </a:lnSpc>
              <a:spcAft>
                <a:spcPts val="2400"/>
              </a:spcAft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彭连虎：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次转圈大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endParaRPr lang="zh-CN" altLang="en-US" sz="3600">
              <a:ln w="25400">
                <a:noFill/>
              </a:ln>
              <a:solidFill>
                <a:srgbClr val="FF0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" name="圆角矩形 19"/>
          <p:cNvSpPr/>
          <p:nvPr/>
        </p:nvSpPr>
        <p:spPr>
          <a:xfrm rot="5400000">
            <a:off x="15225395" y="15293340"/>
            <a:ext cx="1364615" cy="405130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9" name="文本框 48"/>
          <p:cNvSpPr txBox="1"/>
          <p:nvPr/>
        </p:nvSpPr>
        <p:spPr>
          <a:xfrm>
            <a:off x="14105891" y="16682085"/>
            <a:ext cx="3694430" cy="129222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郗辉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腐化：近战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高伤</a:t>
            </a:r>
            <a:endParaRPr lang="zh-CN" altLang="en-US" sz="2800">
              <a:solidFill>
                <a:srgbClr val="FFFF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坚壁：近战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高伤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5" name="圆角矩形 4"/>
          <p:cNvSpPr/>
          <p:nvPr/>
        </p:nvSpPr>
        <p:spPr>
          <a:xfrm rot="5400000">
            <a:off x="13764260" y="-2843530"/>
            <a:ext cx="1392555" cy="7078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11964353" y="452120"/>
            <a:ext cx="212344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en-US" altLang="zh-CN" sz="4000">
                <a:solidFill>
                  <a:srgbClr val="FFC000"/>
                </a:solidFill>
                <a:latin typeface="得意黑" charset="-122"/>
                <a:ea typeface="得意黑" charset="-122"/>
                <a:cs typeface="汉仪颜楷简" panose="00020600040101010101" charset="-122"/>
                <a:sym typeface="方正兰亭黑简体" panose="02000000000000000000" charset="-122"/>
              </a:rPr>
              <a:t>BOSS  60% </a:t>
            </a:r>
            <a:endParaRPr lang="en-US" altLang="zh-CN" sz="4000">
              <a:solidFill>
                <a:srgbClr val="FFC000"/>
              </a:solidFill>
              <a:latin typeface="得意黑" charset="-122"/>
              <a:ea typeface="得意黑" charset="-122"/>
              <a:cs typeface="汉仪颜楷简" panose="00020600040101010101" charset="-122"/>
              <a:sym typeface="方正兰亭黑简体" panose="020000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15566" y="429260"/>
            <a:ext cx="247713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小怪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 65.0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%</a:t>
            </a:r>
            <a:endParaRPr lang="en-US" altLang="zh-CN" sz="4000">
              <a:solidFill>
                <a:srgbClr val="FFFF00"/>
              </a:solidFill>
              <a:latin typeface="得意黑" charset="-122"/>
              <a:ea typeface="得意黑" charset="-122"/>
              <a:cs typeface="得意黑" charset="-122"/>
              <a:sym typeface="方正兰亭黑简体" panose="02000000000000000000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1308715" y="53403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flipV="1">
            <a:off x="14486255" y="8318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" name="等腰三角形 9"/>
          <p:cNvSpPr/>
          <p:nvPr/>
        </p:nvSpPr>
        <p:spPr>
          <a:xfrm>
            <a:off x="14887575" y="81534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十字星 10"/>
          <p:cNvSpPr/>
          <p:nvPr/>
        </p:nvSpPr>
        <p:spPr>
          <a:xfrm>
            <a:off x="14635480" y="42481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6" name="圆角矩形 455"/>
          <p:cNvSpPr/>
          <p:nvPr/>
        </p:nvSpPr>
        <p:spPr>
          <a:xfrm rot="5400000">
            <a:off x="4702810" y="-4701540"/>
            <a:ext cx="1145540" cy="1054989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58" name="文本框 457"/>
          <p:cNvSpPr txBox="1"/>
          <p:nvPr/>
        </p:nvSpPr>
        <p:spPr>
          <a:xfrm>
            <a:off x="185738" y="190500"/>
            <a:ext cx="10274935" cy="8312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7950" tIns="107950" rIns="107950" bIns="107950" rtlCol="0">
            <a:spAutoFit/>
          </a:bodyPr>
          <a:p>
            <a:pPr algn="ctr"/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360s 👉 +3</a:t>
            </a:r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    </a:t>
            </a:r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600s 👉 +2    840s 👉 +1    1200s 👉 限时</a:t>
            </a:r>
            <a:endParaRPr lang="zh-CN" altLang="en-US" sz="4000">
              <a:solidFill>
                <a:schemeClr val="bg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16" name="圆角矩形 215"/>
          <p:cNvSpPr/>
          <p:nvPr/>
        </p:nvSpPr>
        <p:spPr>
          <a:xfrm>
            <a:off x="11308715" y="737552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3" name="文本框 272"/>
          <p:cNvSpPr txBox="1"/>
          <p:nvPr/>
        </p:nvSpPr>
        <p:spPr>
          <a:xfrm>
            <a:off x="10641331" y="6733540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6171565" y="654431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481321" y="5902325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王府近卫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39" name="圆角矩形 438"/>
          <p:cNvSpPr/>
          <p:nvPr/>
        </p:nvSpPr>
        <p:spPr>
          <a:xfrm>
            <a:off x="16740505" y="751967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0" name="文本框 439"/>
          <p:cNvSpPr txBox="1"/>
          <p:nvPr/>
        </p:nvSpPr>
        <p:spPr>
          <a:xfrm>
            <a:off x="16313151" y="6877685"/>
            <a:ext cx="13716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彭连虎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27" name="椭圆 426"/>
          <p:cNvSpPr/>
          <p:nvPr/>
        </p:nvSpPr>
        <p:spPr>
          <a:xfrm flipV="1">
            <a:off x="596900" y="61283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8" name="文本框 437"/>
          <p:cNvSpPr txBox="1"/>
          <p:nvPr/>
        </p:nvSpPr>
        <p:spPr>
          <a:xfrm>
            <a:off x="693103" y="444246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①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6.5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" name="椭圆 3"/>
          <p:cNvSpPr/>
          <p:nvPr/>
        </p:nvSpPr>
        <p:spPr>
          <a:xfrm flipV="1">
            <a:off x="494665" y="62306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" name="椭圆 11"/>
          <p:cNvSpPr/>
          <p:nvPr/>
        </p:nvSpPr>
        <p:spPr>
          <a:xfrm flipV="1">
            <a:off x="596900" y="6332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" name="椭圆 12"/>
          <p:cNvSpPr/>
          <p:nvPr/>
        </p:nvSpPr>
        <p:spPr>
          <a:xfrm flipV="1">
            <a:off x="494665" y="6353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" name="椭圆 13"/>
          <p:cNvSpPr/>
          <p:nvPr/>
        </p:nvSpPr>
        <p:spPr>
          <a:xfrm flipV="1">
            <a:off x="494665" y="60261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" name="椭圆 14"/>
          <p:cNvSpPr/>
          <p:nvPr/>
        </p:nvSpPr>
        <p:spPr>
          <a:xfrm flipV="1">
            <a:off x="913765" y="56299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" name="椭圆 15"/>
          <p:cNvSpPr/>
          <p:nvPr/>
        </p:nvSpPr>
        <p:spPr>
          <a:xfrm flipV="1">
            <a:off x="1073785" y="56299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" name="椭圆 16"/>
          <p:cNvSpPr/>
          <p:nvPr/>
        </p:nvSpPr>
        <p:spPr>
          <a:xfrm flipV="1">
            <a:off x="971550" y="57321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" name="椭圆 17"/>
          <p:cNvSpPr/>
          <p:nvPr/>
        </p:nvSpPr>
        <p:spPr>
          <a:xfrm flipV="1">
            <a:off x="1073785" y="57321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" name="椭圆 18"/>
          <p:cNvSpPr/>
          <p:nvPr/>
        </p:nvSpPr>
        <p:spPr>
          <a:xfrm flipV="1">
            <a:off x="1016000" y="58343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" name="椭圆 20"/>
          <p:cNvSpPr/>
          <p:nvPr/>
        </p:nvSpPr>
        <p:spPr>
          <a:xfrm flipV="1">
            <a:off x="1313180" y="6332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" name="椭圆 21"/>
          <p:cNvSpPr/>
          <p:nvPr/>
        </p:nvSpPr>
        <p:spPr>
          <a:xfrm flipV="1">
            <a:off x="1210945" y="6456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" name="椭圆 22"/>
          <p:cNvSpPr/>
          <p:nvPr/>
        </p:nvSpPr>
        <p:spPr>
          <a:xfrm flipV="1">
            <a:off x="1313180" y="65792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" name="椭圆 23"/>
          <p:cNvSpPr/>
          <p:nvPr/>
        </p:nvSpPr>
        <p:spPr>
          <a:xfrm flipV="1">
            <a:off x="1415415" y="65792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" name="椭圆 24"/>
          <p:cNvSpPr/>
          <p:nvPr/>
        </p:nvSpPr>
        <p:spPr>
          <a:xfrm flipV="1">
            <a:off x="1415415" y="6456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2" name="十字星 281"/>
          <p:cNvSpPr/>
          <p:nvPr/>
        </p:nvSpPr>
        <p:spPr>
          <a:xfrm>
            <a:off x="1138555" y="567499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1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7" name="椭圆 456"/>
          <p:cNvSpPr/>
          <p:nvPr/>
        </p:nvSpPr>
        <p:spPr>
          <a:xfrm>
            <a:off x="580390" y="6814185"/>
            <a:ext cx="355600" cy="35560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49556" y="7226935"/>
            <a:ext cx="1066800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00B0F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复活点</a:t>
            </a:r>
            <a:endParaRPr lang="zh-CN" altLang="en-US" sz="2800">
              <a:solidFill>
                <a:srgbClr val="00B0F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7" name="椭圆 26"/>
          <p:cNvSpPr/>
          <p:nvPr/>
        </p:nvSpPr>
        <p:spPr>
          <a:xfrm flipV="1">
            <a:off x="3536950" y="70243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" name="椭圆 27"/>
          <p:cNvSpPr/>
          <p:nvPr/>
        </p:nvSpPr>
        <p:spPr>
          <a:xfrm flipV="1">
            <a:off x="3689350" y="71850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" name="椭圆 28"/>
          <p:cNvSpPr/>
          <p:nvPr/>
        </p:nvSpPr>
        <p:spPr>
          <a:xfrm flipV="1">
            <a:off x="3689350" y="70827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" name="椭圆 29"/>
          <p:cNvSpPr/>
          <p:nvPr/>
        </p:nvSpPr>
        <p:spPr>
          <a:xfrm flipV="1">
            <a:off x="3536950" y="71697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" name="椭圆 30"/>
          <p:cNvSpPr/>
          <p:nvPr/>
        </p:nvSpPr>
        <p:spPr>
          <a:xfrm flipV="1">
            <a:off x="3791585" y="72269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2" name="椭圆 31"/>
          <p:cNvSpPr/>
          <p:nvPr/>
        </p:nvSpPr>
        <p:spPr>
          <a:xfrm flipV="1">
            <a:off x="3488690" y="76149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3" name="椭圆 32"/>
          <p:cNvSpPr/>
          <p:nvPr/>
        </p:nvSpPr>
        <p:spPr>
          <a:xfrm flipV="1">
            <a:off x="3536950" y="76574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" name="椭圆 33"/>
          <p:cNvSpPr/>
          <p:nvPr/>
        </p:nvSpPr>
        <p:spPr>
          <a:xfrm flipV="1">
            <a:off x="3590925" y="77743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" name="椭圆 34"/>
          <p:cNvSpPr/>
          <p:nvPr/>
        </p:nvSpPr>
        <p:spPr>
          <a:xfrm flipV="1">
            <a:off x="3488690" y="78016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" name="椭圆 35"/>
          <p:cNvSpPr/>
          <p:nvPr/>
        </p:nvSpPr>
        <p:spPr>
          <a:xfrm flipV="1">
            <a:off x="3386455" y="77171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" name="椭圆 36"/>
          <p:cNvSpPr/>
          <p:nvPr/>
        </p:nvSpPr>
        <p:spPr>
          <a:xfrm flipV="1">
            <a:off x="2951480" y="73145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" name="椭圆 37"/>
          <p:cNvSpPr/>
          <p:nvPr/>
        </p:nvSpPr>
        <p:spPr>
          <a:xfrm flipV="1">
            <a:off x="3005455" y="74314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9" name="椭圆 38"/>
          <p:cNvSpPr/>
          <p:nvPr/>
        </p:nvSpPr>
        <p:spPr>
          <a:xfrm flipV="1">
            <a:off x="3146425" y="73005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" name="椭圆 39"/>
          <p:cNvSpPr/>
          <p:nvPr/>
        </p:nvSpPr>
        <p:spPr>
          <a:xfrm flipV="1">
            <a:off x="3200400" y="74174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" name="椭圆 40"/>
          <p:cNvSpPr/>
          <p:nvPr/>
        </p:nvSpPr>
        <p:spPr>
          <a:xfrm flipV="1">
            <a:off x="3053715" y="73755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" name="等腰三角形 41"/>
          <p:cNvSpPr/>
          <p:nvPr/>
        </p:nvSpPr>
        <p:spPr>
          <a:xfrm>
            <a:off x="3359150" y="722693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1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2746058" y="635508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②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6.5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7" name="椭圆 46"/>
          <p:cNvSpPr/>
          <p:nvPr/>
        </p:nvSpPr>
        <p:spPr>
          <a:xfrm flipV="1">
            <a:off x="4900930" y="8671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8" name="椭圆 47"/>
          <p:cNvSpPr/>
          <p:nvPr/>
        </p:nvSpPr>
        <p:spPr>
          <a:xfrm flipV="1">
            <a:off x="5003165" y="8773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0" name="椭圆 49"/>
          <p:cNvSpPr/>
          <p:nvPr/>
        </p:nvSpPr>
        <p:spPr>
          <a:xfrm flipV="1">
            <a:off x="5039995" y="86093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1" name="椭圆 50"/>
          <p:cNvSpPr/>
          <p:nvPr/>
        </p:nvSpPr>
        <p:spPr>
          <a:xfrm flipV="1">
            <a:off x="4835525" y="8773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2" name="椭圆 51"/>
          <p:cNvSpPr/>
          <p:nvPr/>
        </p:nvSpPr>
        <p:spPr>
          <a:xfrm flipV="1">
            <a:off x="4937760" y="8807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3" name="椭圆 52"/>
          <p:cNvSpPr/>
          <p:nvPr/>
        </p:nvSpPr>
        <p:spPr>
          <a:xfrm flipV="1">
            <a:off x="4759325" y="92843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4" name="椭圆 53"/>
          <p:cNvSpPr/>
          <p:nvPr/>
        </p:nvSpPr>
        <p:spPr>
          <a:xfrm flipV="1">
            <a:off x="4881245" y="93865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5" name="椭圆 54"/>
          <p:cNvSpPr/>
          <p:nvPr/>
        </p:nvSpPr>
        <p:spPr>
          <a:xfrm flipV="1">
            <a:off x="4657090" y="94602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6" name="椭圆 55"/>
          <p:cNvSpPr/>
          <p:nvPr/>
        </p:nvSpPr>
        <p:spPr>
          <a:xfrm flipV="1">
            <a:off x="4798695" y="95211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7" name="椭圆 56"/>
          <p:cNvSpPr/>
          <p:nvPr/>
        </p:nvSpPr>
        <p:spPr>
          <a:xfrm flipV="1">
            <a:off x="4779010" y="9418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8" name="椭圆 57"/>
          <p:cNvSpPr/>
          <p:nvPr/>
        </p:nvSpPr>
        <p:spPr>
          <a:xfrm flipV="1">
            <a:off x="4306570" y="9418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9" name="椭圆 58"/>
          <p:cNvSpPr/>
          <p:nvPr/>
        </p:nvSpPr>
        <p:spPr>
          <a:xfrm flipV="1">
            <a:off x="4177030" y="93167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0" name="椭圆 59"/>
          <p:cNvSpPr/>
          <p:nvPr/>
        </p:nvSpPr>
        <p:spPr>
          <a:xfrm flipV="1">
            <a:off x="4408805" y="92430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1" name="椭圆 60"/>
          <p:cNvSpPr/>
          <p:nvPr/>
        </p:nvSpPr>
        <p:spPr>
          <a:xfrm flipV="1">
            <a:off x="4279265" y="91617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2" name="椭圆 61"/>
          <p:cNvSpPr/>
          <p:nvPr/>
        </p:nvSpPr>
        <p:spPr>
          <a:xfrm flipV="1">
            <a:off x="4408805" y="91408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5" name="十字星 64"/>
          <p:cNvSpPr/>
          <p:nvPr/>
        </p:nvSpPr>
        <p:spPr>
          <a:xfrm>
            <a:off x="4511040" y="886396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等腰三角形 69"/>
          <p:cNvSpPr/>
          <p:nvPr/>
        </p:nvSpPr>
        <p:spPr>
          <a:xfrm>
            <a:off x="5158740" y="718947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flipV="1">
            <a:off x="5629910" y="75571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2" name="椭圆 71"/>
          <p:cNvSpPr/>
          <p:nvPr/>
        </p:nvSpPr>
        <p:spPr>
          <a:xfrm flipV="1">
            <a:off x="5747385" y="77133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3" name="椭圆 72"/>
          <p:cNvSpPr/>
          <p:nvPr/>
        </p:nvSpPr>
        <p:spPr>
          <a:xfrm flipV="1">
            <a:off x="5542915" y="77406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4" name="椭圆 73"/>
          <p:cNvSpPr/>
          <p:nvPr/>
        </p:nvSpPr>
        <p:spPr>
          <a:xfrm flipV="1">
            <a:off x="5645150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5" name="椭圆 74"/>
          <p:cNvSpPr/>
          <p:nvPr/>
        </p:nvSpPr>
        <p:spPr>
          <a:xfrm flipV="1">
            <a:off x="5401945" y="7698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77" name="文本框 76"/>
          <p:cNvSpPr txBox="1"/>
          <p:nvPr/>
        </p:nvSpPr>
        <p:spPr>
          <a:xfrm>
            <a:off x="4002723" y="979106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4609783" y="651573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④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79" name="椭圆 78"/>
          <p:cNvSpPr/>
          <p:nvPr/>
        </p:nvSpPr>
        <p:spPr>
          <a:xfrm flipV="1">
            <a:off x="6717030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0" name="椭圆 79"/>
          <p:cNvSpPr/>
          <p:nvPr/>
        </p:nvSpPr>
        <p:spPr>
          <a:xfrm flipV="1">
            <a:off x="6819265" y="79038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1" name="椭圆 80"/>
          <p:cNvSpPr/>
          <p:nvPr/>
        </p:nvSpPr>
        <p:spPr>
          <a:xfrm flipV="1">
            <a:off x="6921500" y="80060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2" name="椭圆 81"/>
          <p:cNvSpPr/>
          <p:nvPr/>
        </p:nvSpPr>
        <p:spPr>
          <a:xfrm flipV="1">
            <a:off x="6921500" y="83058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3" name="椭圆 82"/>
          <p:cNvSpPr/>
          <p:nvPr/>
        </p:nvSpPr>
        <p:spPr>
          <a:xfrm flipV="1">
            <a:off x="6819265" y="8163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4" name="椭圆 83"/>
          <p:cNvSpPr/>
          <p:nvPr/>
        </p:nvSpPr>
        <p:spPr>
          <a:xfrm flipV="1">
            <a:off x="7149465" y="8163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5" name="椭圆 84"/>
          <p:cNvSpPr/>
          <p:nvPr/>
        </p:nvSpPr>
        <p:spPr>
          <a:xfrm flipV="1">
            <a:off x="7310120" y="80714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6" name="椭圆 85"/>
          <p:cNvSpPr/>
          <p:nvPr/>
        </p:nvSpPr>
        <p:spPr>
          <a:xfrm flipV="1">
            <a:off x="7207885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7" name="椭圆 86"/>
          <p:cNvSpPr/>
          <p:nvPr/>
        </p:nvSpPr>
        <p:spPr>
          <a:xfrm flipV="1">
            <a:off x="7105650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8" name="椭圆 87"/>
          <p:cNvSpPr/>
          <p:nvPr/>
        </p:nvSpPr>
        <p:spPr>
          <a:xfrm flipV="1">
            <a:off x="7105650" y="7815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9" name="椭圆 88"/>
          <p:cNvSpPr/>
          <p:nvPr/>
        </p:nvSpPr>
        <p:spPr>
          <a:xfrm flipV="1">
            <a:off x="7412355" y="7843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0" name="椭圆 89"/>
          <p:cNvSpPr/>
          <p:nvPr/>
        </p:nvSpPr>
        <p:spPr>
          <a:xfrm flipV="1">
            <a:off x="7549515" y="7945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1" name="椭圆 90"/>
          <p:cNvSpPr/>
          <p:nvPr/>
        </p:nvSpPr>
        <p:spPr>
          <a:xfrm flipV="1">
            <a:off x="7251700" y="77743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2" name="椭圆 91"/>
          <p:cNvSpPr/>
          <p:nvPr/>
        </p:nvSpPr>
        <p:spPr>
          <a:xfrm flipV="1">
            <a:off x="7353935" y="7917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3" name="椭圆 92"/>
          <p:cNvSpPr/>
          <p:nvPr/>
        </p:nvSpPr>
        <p:spPr>
          <a:xfrm flipV="1">
            <a:off x="6967855" y="7815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6" name="十字星 95"/>
          <p:cNvSpPr/>
          <p:nvPr/>
        </p:nvSpPr>
        <p:spPr>
          <a:xfrm>
            <a:off x="6872605" y="796099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8" name="等腰三角形 97"/>
          <p:cNvSpPr/>
          <p:nvPr/>
        </p:nvSpPr>
        <p:spPr>
          <a:xfrm>
            <a:off x="7835900" y="683958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1" name="椭圆 100"/>
          <p:cNvSpPr/>
          <p:nvPr/>
        </p:nvSpPr>
        <p:spPr>
          <a:xfrm flipV="1">
            <a:off x="8114030" y="72269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2" name="椭圆 101"/>
          <p:cNvSpPr/>
          <p:nvPr/>
        </p:nvSpPr>
        <p:spPr>
          <a:xfrm flipV="1">
            <a:off x="8166100" y="73291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3" name="椭圆 102"/>
          <p:cNvSpPr/>
          <p:nvPr/>
        </p:nvSpPr>
        <p:spPr>
          <a:xfrm flipV="1">
            <a:off x="8063865" y="73291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4" name="椭圆 103"/>
          <p:cNvSpPr/>
          <p:nvPr/>
        </p:nvSpPr>
        <p:spPr>
          <a:xfrm flipV="1">
            <a:off x="8114030" y="7475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5" name="椭圆 104"/>
          <p:cNvSpPr/>
          <p:nvPr/>
        </p:nvSpPr>
        <p:spPr>
          <a:xfrm flipV="1">
            <a:off x="8011795" y="74028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6" name="椭圆 105"/>
          <p:cNvSpPr/>
          <p:nvPr/>
        </p:nvSpPr>
        <p:spPr>
          <a:xfrm flipV="1">
            <a:off x="7579995" y="69703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7" name="椭圆 106"/>
          <p:cNvSpPr/>
          <p:nvPr/>
        </p:nvSpPr>
        <p:spPr>
          <a:xfrm flipV="1">
            <a:off x="7682230" y="69703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8" name="椭圆 107"/>
          <p:cNvSpPr/>
          <p:nvPr/>
        </p:nvSpPr>
        <p:spPr>
          <a:xfrm flipV="1">
            <a:off x="7651750" y="6863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9" name="椭圆 108"/>
          <p:cNvSpPr/>
          <p:nvPr/>
        </p:nvSpPr>
        <p:spPr>
          <a:xfrm flipV="1">
            <a:off x="7486650" y="69221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0" name="椭圆 109"/>
          <p:cNvSpPr/>
          <p:nvPr/>
        </p:nvSpPr>
        <p:spPr>
          <a:xfrm flipV="1">
            <a:off x="7545070" y="70827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1" name="椭圆 110"/>
          <p:cNvSpPr/>
          <p:nvPr/>
        </p:nvSpPr>
        <p:spPr>
          <a:xfrm flipV="1">
            <a:off x="7647305" y="71983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2" name="椭圆 111"/>
          <p:cNvSpPr/>
          <p:nvPr/>
        </p:nvSpPr>
        <p:spPr>
          <a:xfrm flipV="1">
            <a:off x="7753985" y="72720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3" name="椭圆 112"/>
          <p:cNvSpPr/>
          <p:nvPr/>
        </p:nvSpPr>
        <p:spPr>
          <a:xfrm flipV="1">
            <a:off x="7588885" y="72872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4" name="椭圆 113"/>
          <p:cNvSpPr/>
          <p:nvPr/>
        </p:nvSpPr>
        <p:spPr>
          <a:xfrm flipV="1">
            <a:off x="7442835" y="71850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5" name="椭圆 114"/>
          <p:cNvSpPr/>
          <p:nvPr/>
        </p:nvSpPr>
        <p:spPr>
          <a:xfrm flipV="1">
            <a:off x="7486650" y="73291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9" name="文本框 118"/>
          <p:cNvSpPr txBox="1"/>
          <p:nvPr/>
        </p:nvSpPr>
        <p:spPr>
          <a:xfrm>
            <a:off x="6476683" y="875601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⑤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20" name="文本框 119"/>
          <p:cNvSpPr txBox="1"/>
          <p:nvPr/>
        </p:nvSpPr>
        <p:spPr>
          <a:xfrm>
            <a:off x="7250748" y="614807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⑥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21" name="椭圆 120"/>
          <p:cNvSpPr/>
          <p:nvPr/>
        </p:nvSpPr>
        <p:spPr>
          <a:xfrm flipV="1">
            <a:off x="9268460" y="77743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4" name="十字星 123"/>
          <p:cNvSpPr/>
          <p:nvPr/>
        </p:nvSpPr>
        <p:spPr>
          <a:xfrm>
            <a:off x="9841865" y="710184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8" name="椭圆 127"/>
          <p:cNvSpPr/>
          <p:nvPr/>
        </p:nvSpPr>
        <p:spPr>
          <a:xfrm flipV="1">
            <a:off x="9268460" y="80060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9" name="椭圆 128"/>
          <p:cNvSpPr/>
          <p:nvPr/>
        </p:nvSpPr>
        <p:spPr>
          <a:xfrm flipV="1">
            <a:off x="9370695" y="8047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0" name="椭圆 129"/>
          <p:cNvSpPr/>
          <p:nvPr/>
        </p:nvSpPr>
        <p:spPr>
          <a:xfrm flipV="1">
            <a:off x="9309735" y="7917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1" name="椭圆 130"/>
          <p:cNvSpPr/>
          <p:nvPr/>
        </p:nvSpPr>
        <p:spPr>
          <a:xfrm flipV="1">
            <a:off x="9411970" y="7917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2" name="椭圆 131"/>
          <p:cNvSpPr/>
          <p:nvPr/>
        </p:nvSpPr>
        <p:spPr>
          <a:xfrm flipV="1">
            <a:off x="9549130" y="73755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3" name="椭圆 132"/>
          <p:cNvSpPr/>
          <p:nvPr/>
        </p:nvSpPr>
        <p:spPr>
          <a:xfrm flipV="1">
            <a:off x="9651365" y="74549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4" name="椭圆 133"/>
          <p:cNvSpPr/>
          <p:nvPr/>
        </p:nvSpPr>
        <p:spPr>
          <a:xfrm flipV="1">
            <a:off x="9549130" y="74549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5" name="椭圆 134"/>
          <p:cNvSpPr/>
          <p:nvPr/>
        </p:nvSpPr>
        <p:spPr>
          <a:xfrm flipV="1">
            <a:off x="9651365" y="75965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6" name="椭圆 135"/>
          <p:cNvSpPr/>
          <p:nvPr/>
        </p:nvSpPr>
        <p:spPr>
          <a:xfrm flipV="1">
            <a:off x="12744450" y="6761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7" name="椭圆 136"/>
          <p:cNvSpPr/>
          <p:nvPr/>
        </p:nvSpPr>
        <p:spPr>
          <a:xfrm flipV="1">
            <a:off x="9651365" y="78587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8" name="椭圆 137"/>
          <p:cNvSpPr/>
          <p:nvPr/>
        </p:nvSpPr>
        <p:spPr>
          <a:xfrm flipV="1">
            <a:off x="9651365" y="7917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9" name="椭圆 138"/>
          <p:cNvSpPr/>
          <p:nvPr/>
        </p:nvSpPr>
        <p:spPr>
          <a:xfrm flipV="1">
            <a:off x="9600565" y="80613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0" name="椭圆 139"/>
          <p:cNvSpPr/>
          <p:nvPr/>
        </p:nvSpPr>
        <p:spPr>
          <a:xfrm flipV="1">
            <a:off x="9702800" y="81083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1" name="椭圆 140"/>
          <p:cNvSpPr/>
          <p:nvPr/>
        </p:nvSpPr>
        <p:spPr>
          <a:xfrm flipV="1">
            <a:off x="9702800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2" name="椭圆 141"/>
          <p:cNvSpPr/>
          <p:nvPr/>
        </p:nvSpPr>
        <p:spPr>
          <a:xfrm flipV="1">
            <a:off x="9911080" y="7815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3" name="椭圆 142"/>
          <p:cNvSpPr/>
          <p:nvPr/>
        </p:nvSpPr>
        <p:spPr>
          <a:xfrm flipV="1">
            <a:off x="10013315" y="79178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4" name="椭圆 143"/>
          <p:cNvSpPr/>
          <p:nvPr/>
        </p:nvSpPr>
        <p:spPr>
          <a:xfrm flipV="1">
            <a:off x="10115550" y="81083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5" name="椭圆 144"/>
          <p:cNvSpPr/>
          <p:nvPr/>
        </p:nvSpPr>
        <p:spPr>
          <a:xfrm flipV="1">
            <a:off x="9968230" y="8047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6" name="椭圆 145"/>
          <p:cNvSpPr/>
          <p:nvPr/>
        </p:nvSpPr>
        <p:spPr>
          <a:xfrm flipV="1">
            <a:off x="9911080" y="7969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5" name="等腰三角形 124"/>
          <p:cNvSpPr/>
          <p:nvPr/>
        </p:nvSpPr>
        <p:spPr>
          <a:xfrm>
            <a:off x="10078720" y="763905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7" name="文本框 146"/>
          <p:cNvSpPr txBox="1"/>
          <p:nvPr/>
        </p:nvSpPr>
        <p:spPr>
          <a:xfrm>
            <a:off x="9074151" y="5928995"/>
            <a:ext cx="156718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10.0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49" name="椭圆 148"/>
          <p:cNvSpPr/>
          <p:nvPr/>
        </p:nvSpPr>
        <p:spPr>
          <a:xfrm flipV="1">
            <a:off x="12846685" y="66001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0" name="椭圆 149"/>
          <p:cNvSpPr/>
          <p:nvPr/>
        </p:nvSpPr>
        <p:spPr>
          <a:xfrm flipV="1">
            <a:off x="12948920" y="67024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1" name="椭圆 150"/>
          <p:cNvSpPr/>
          <p:nvPr/>
        </p:nvSpPr>
        <p:spPr>
          <a:xfrm flipV="1">
            <a:off x="12897485" y="67119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2" name="椭圆 151"/>
          <p:cNvSpPr/>
          <p:nvPr/>
        </p:nvSpPr>
        <p:spPr>
          <a:xfrm flipV="1">
            <a:off x="12795250" y="67335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3" name="椭圆 152"/>
          <p:cNvSpPr/>
          <p:nvPr/>
        </p:nvSpPr>
        <p:spPr>
          <a:xfrm flipV="1">
            <a:off x="12846685" y="6775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4" name="椭圆 153"/>
          <p:cNvSpPr/>
          <p:nvPr/>
        </p:nvSpPr>
        <p:spPr>
          <a:xfrm flipV="1">
            <a:off x="12897485" y="6775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5" name="椭圆 154"/>
          <p:cNvSpPr/>
          <p:nvPr/>
        </p:nvSpPr>
        <p:spPr>
          <a:xfrm flipV="1">
            <a:off x="12819380" y="68395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6" name="椭圆 155"/>
          <p:cNvSpPr/>
          <p:nvPr/>
        </p:nvSpPr>
        <p:spPr>
          <a:xfrm flipV="1">
            <a:off x="12760325" y="69221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7" name="椭圆 156"/>
          <p:cNvSpPr/>
          <p:nvPr/>
        </p:nvSpPr>
        <p:spPr>
          <a:xfrm flipV="1">
            <a:off x="12717145" y="69011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8" name="椭圆 157"/>
          <p:cNvSpPr/>
          <p:nvPr/>
        </p:nvSpPr>
        <p:spPr>
          <a:xfrm flipV="1">
            <a:off x="12614910" y="68395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9" name="椭圆 158"/>
          <p:cNvSpPr/>
          <p:nvPr/>
        </p:nvSpPr>
        <p:spPr>
          <a:xfrm flipV="1">
            <a:off x="12559665" y="67754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0" name="椭圆 159"/>
          <p:cNvSpPr/>
          <p:nvPr/>
        </p:nvSpPr>
        <p:spPr>
          <a:xfrm flipV="1">
            <a:off x="12642215" y="67614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1" name="椭圆 160"/>
          <p:cNvSpPr/>
          <p:nvPr/>
        </p:nvSpPr>
        <p:spPr>
          <a:xfrm flipV="1">
            <a:off x="12614910" y="69805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2" name="椭圆 161"/>
          <p:cNvSpPr/>
          <p:nvPr/>
        </p:nvSpPr>
        <p:spPr>
          <a:xfrm flipV="1">
            <a:off x="12760325" y="67373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3" name="椭圆 162"/>
          <p:cNvSpPr/>
          <p:nvPr/>
        </p:nvSpPr>
        <p:spPr>
          <a:xfrm flipV="1">
            <a:off x="13855700" y="73412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4" name="椭圆 163"/>
          <p:cNvSpPr/>
          <p:nvPr/>
        </p:nvSpPr>
        <p:spPr>
          <a:xfrm flipV="1">
            <a:off x="13718540" y="73031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5" name="椭圆 164"/>
          <p:cNvSpPr/>
          <p:nvPr/>
        </p:nvSpPr>
        <p:spPr>
          <a:xfrm flipV="1">
            <a:off x="13820775" y="7475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6" name="椭圆 165"/>
          <p:cNvSpPr/>
          <p:nvPr/>
        </p:nvSpPr>
        <p:spPr>
          <a:xfrm flipV="1">
            <a:off x="13683615" y="7437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7" name="椭圆 166"/>
          <p:cNvSpPr/>
          <p:nvPr/>
        </p:nvSpPr>
        <p:spPr>
          <a:xfrm flipV="1">
            <a:off x="13764260" y="75799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8" name="椭圆 167"/>
          <p:cNvSpPr/>
          <p:nvPr/>
        </p:nvSpPr>
        <p:spPr>
          <a:xfrm flipV="1">
            <a:off x="13581380" y="75190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9" name="椭圆 168"/>
          <p:cNvSpPr/>
          <p:nvPr/>
        </p:nvSpPr>
        <p:spPr>
          <a:xfrm flipV="1">
            <a:off x="13600430" y="76993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0" name="椭圆 169"/>
          <p:cNvSpPr/>
          <p:nvPr/>
        </p:nvSpPr>
        <p:spPr>
          <a:xfrm flipV="1">
            <a:off x="13463270" y="76612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1" name="椭圆 170"/>
          <p:cNvSpPr/>
          <p:nvPr/>
        </p:nvSpPr>
        <p:spPr>
          <a:xfrm flipV="1">
            <a:off x="13802360" y="76574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2" name="椭圆 171"/>
          <p:cNvSpPr/>
          <p:nvPr/>
        </p:nvSpPr>
        <p:spPr>
          <a:xfrm flipV="1">
            <a:off x="13710920" y="76422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3" name="椭圆 172"/>
          <p:cNvSpPr/>
          <p:nvPr/>
        </p:nvSpPr>
        <p:spPr>
          <a:xfrm flipV="1">
            <a:off x="13702665" y="74758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4" name="椭圆 173"/>
          <p:cNvSpPr/>
          <p:nvPr/>
        </p:nvSpPr>
        <p:spPr>
          <a:xfrm flipV="1">
            <a:off x="13586460" y="73298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5" name="椭圆 174"/>
          <p:cNvSpPr/>
          <p:nvPr/>
        </p:nvSpPr>
        <p:spPr>
          <a:xfrm flipV="1">
            <a:off x="13467715" y="7517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6" name="椭圆 175"/>
          <p:cNvSpPr/>
          <p:nvPr/>
        </p:nvSpPr>
        <p:spPr>
          <a:xfrm flipV="1">
            <a:off x="13562965" y="75965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7" name="椭圆 176"/>
          <p:cNvSpPr/>
          <p:nvPr/>
        </p:nvSpPr>
        <p:spPr>
          <a:xfrm flipV="1">
            <a:off x="13479145" y="77743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8" name="椭圆 177"/>
          <p:cNvSpPr/>
          <p:nvPr/>
        </p:nvSpPr>
        <p:spPr>
          <a:xfrm flipV="1">
            <a:off x="13764260" y="78657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9" name="椭圆 178"/>
          <p:cNvSpPr/>
          <p:nvPr/>
        </p:nvSpPr>
        <p:spPr>
          <a:xfrm flipV="1">
            <a:off x="13583285" y="7815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0" name="椭圆 179"/>
          <p:cNvSpPr/>
          <p:nvPr/>
        </p:nvSpPr>
        <p:spPr>
          <a:xfrm flipV="1">
            <a:off x="13764260" y="77635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1" name="椭圆 180"/>
          <p:cNvSpPr/>
          <p:nvPr/>
        </p:nvSpPr>
        <p:spPr>
          <a:xfrm flipV="1">
            <a:off x="13840460" y="75965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2" name="椭圆 181"/>
          <p:cNvSpPr/>
          <p:nvPr/>
        </p:nvSpPr>
        <p:spPr>
          <a:xfrm flipV="1">
            <a:off x="13535660" y="73666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3" name="椭圆 182"/>
          <p:cNvSpPr/>
          <p:nvPr/>
        </p:nvSpPr>
        <p:spPr>
          <a:xfrm flipV="1">
            <a:off x="14427200" y="71247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4" name="椭圆 183"/>
          <p:cNvSpPr/>
          <p:nvPr/>
        </p:nvSpPr>
        <p:spPr>
          <a:xfrm flipV="1">
            <a:off x="14427200" y="72390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5" name="椭圆 184"/>
          <p:cNvSpPr/>
          <p:nvPr/>
        </p:nvSpPr>
        <p:spPr>
          <a:xfrm flipV="1">
            <a:off x="14427200" y="74148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6" name="椭圆 185"/>
          <p:cNvSpPr/>
          <p:nvPr/>
        </p:nvSpPr>
        <p:spPr>
          <a:xfrm flipV="1">
            <a:off x="14610080" y="74549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7" name="椭圆 186"/>
          <p:cNvSpPr/>
          <p:nvPr/>
        </p:nvSpPr>
        <p:spPr>
          <a:xfrm flipV="1">
            <a:off x="14635480" y="72269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8" name="椭圆 187"/>
          <p:cNvSpPr/>
          <p:nvPr/>
        </p:nvSpPr>
        <p:spPr>
          <a:xfrm flipV="1">
            <a:off x="14635480" y="69996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9" name="椭圆 188"/>
          <p:cNvSpPr/>
          <p:nvPr/>
        </p:nvSpPr>
        <p:spPr>
          <a:xfrm flipV="1">
            <a:off x="14813280" y="71367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0" name="椭圆 189"/>
          <p:cNvSpPr/>
          <p:nvPr/>
        </p:nvSpPr>
        <p:spPr>
          <a:xfrm flipV="1">
            <a:off x="14864080" y="73787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1" name="椭圆 190"/>
          <p:cNvSpPr/>
          <p:nvPr/>
        </p:nvSpPr>
        <p:spPr>
          <a:xfrm flipV="1">
            <a:off x="14462760" y="77412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2" name="椭圆 191"/>
          <p:cNvSpPr/>
          <p:nvPr/>
        </p:nvSpPr>
        <p:spPr>
          <a:xfrm flipV="1">
            <a:off x="14533245" y="79590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3" name="椭圆 192"/>
          <p:cNvSpPr/>
          <p:nvPr/>
        </p:nvSpPr>
        <p:spPr>
          <a:xfrm flipV="1">
            <a:off x="14564995" y="7619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4" name="椭圆 193"/>
          <p:cNvSpPr/>
          <p:nvPr/>
        </p:nvSpPr>
        <p:spPr>
          <a:xfrm flipV="1">
            <a:off x="14836775" y="76574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5" name="椭圆 194"/>
          <p:cNvSpPr/>
          <p:nvPr/>
        </p:nvSpPr>
        <p:spPr>
          <a:xfrm flipV="1">
            <a:off x="14761845" y="78009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6" name="椭圆 195"/>
          <p:cNvSpPr/>
          <p:nvPr/>
        </p:nvSpPr>
        <p:spPr>
          <a:xfrm flipV="1">
            <a:off x="14836775" y="8047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7" name="椭圆 196"/>
          <p:cNvSpPr/>
          <p:nvPr/>
        </p:nvSpPr>
        <p:spPr>
          <a:xfrm flipV="1">
            <a:off x="14939010" y="78765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9" name="十字星 198"/>
          <p:cNvSpPr/>
          <p:nvPr/>
        </p:nvSpPr>
        <p:spPr>
          <a:xfrm>
            <a:off x="15361285" y="777113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1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0" name="十字星 199"/>
          <p:cNvSpPr/>
          <p:nvPr/>
        </p:nvSpPr>
        <p:spPr>
          <a:xfrm>
            <a:off x="15361285" y="703580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1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2" name="文本框 201"/>
          <p:cNvSpPr txBox="1"/>
          <p:nvPr/>
        </p:nvSpPr>
        <p:spPr>
          <a:xfrm>
            <a:off x="12289156" y="5873115"/>
            <a:ext cx="156718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⑧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10.5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4" name="文本框 203"/>
          <p:cNvSpPr txBox="1"/>
          <p:nvPr/>
        </p:nvSpPr>
        <p:spPr>
          <a:xfrm>
            <a:off x="14761529" y="583438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⑨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8.5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00" name="文本框 299"/>
          <p:cNvSpPr txBox="1"/>
          <p:nvPr/>
        </p:nvSpPr>
        <p:spPr>
          <a:xfrm>
            <a:off x="3638868" y="9418955"/>
            <a:ext cx="2372360" cy="4305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计东潮：坚壁</a:t>
            </a:r>
            <a:endParaRPr lang="en-US" altLang="zh-CN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5" name="文本框 204"/>
          <p:cNvSpPr txBox="1"/>
          <p:nvPr/>
        </p:nvSpPr>
        <p:spPr>
          <a:xfrm>
            <a:off x="693421" y="5057775"/>
            <a:ext cx="1527175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郗辉</a:t>
            </a:r>
            <a:r>
              <a:rPr lang="en-US" altLang="zh-CN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腐化</a:t>
            </a:r>
            <a:endParaRPr lang="zh-CN" altLang="en-US" sz="2800">
              <a:solidFill>
                <a:srgbClr val="FFFF00">
                  <a:alpha val="4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6" name="文本框 205"/>
          <p:cNvSpPr txBox="1"/>
          <p:nvPr/>
        </p:nvSpPr>
        <p:spPr>
          <a:xfrm>
            <a:off x="6011228" y="8376920"/>
            <a:ext cx="2372360" cy="4305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计东潮：坚壁</a:t>
            </a:r>
            <a:endParaRPr lang="en-US" altLang="zh-CN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7" name="文本框 206"/>
          <p:cNvSpPr txBox="1"/>
          <p:nvPr/>
        </p:nvSpPr>
        <p:spPr>
          <a:xfrm>
            <a:off x="9268461" y="6550025"/>
            <a:ext cx="1527175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郗辉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腐化</a:t>
            </a:r>
            <a:endParaRPr lang="zh-CN" altLang="en-US" sz="2800">
              <a:solidFill>
                <a:srgbClr val="FFFF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8" name="文本框 207"/>
          <p:cNvSpPr txBox="1"/>
          <p:nvPr/>
        </p:nvSpPr>
        <p:spPr>
          <a:xfrm>
            <a:off x="14278293" y="6456045"/>
            <a:ext cx="2372360" cy="4305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计东潮：坚壁</a:t>
            </a:r>
            <a:endParaRPr lang="zh-CN" altLang="en-US" sz="2800">
              <a:solidFill>
                <a:srgbClr val="FFFF00">
                  <a:alpha val="4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9" name="文本框 208"/>
          <p:cNvSpPr txBox="1"/>
          <p:nvPr/>
        </p:nvSpPr>
        <p:spPr>
          <a:xfrm>
            <a:off x="14737716" y="8326755"/>
            <a:ext cx="1527175" cy="4305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ctr"/>
            <a:r>
              <a:rPr lang="zh-CN" altLang="en-US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郗辉</a:t>
            </a:r>
            <a:r>
              <a:rPr lang="en-US" altLang="zh-CN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4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腐化</a:t>
            </a:r>
            <a:endParaRPr lang="zh-CN" altLang="en-US" sz="2800">
              <a:solidFill>
                <a:srgbClr val="FFFF00">
                  <a:alpha val="4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cxnSp>
        <p:nvCxnSpPr>
          <p:cNvPr id="44" name="直接箭头连接符 43"/>
          <p:cNvCxnSpPr/>
          <p:nvPr/>
        </p:nvCxnSpPr>
        <p:spPr>
          <a:xfrm>
            <a:off x="935990" y="6991985"/>
            <a:ext cx="4154170" cy="186880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flipV="1">
            <a:off x="5142230" y="6970395"/>
            <a:ext cx="1242695" cy="193929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/>
          <p:nvPr/>
        </p:nvCxnSpPr>
        <p:spPr>
          <a:xfrm>
            <a:off x="6384925" y="6970395"/>
            <a:ext cx="1158240" cy="62039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4" name="椭圆 93"/>
          <p:cNvSpPr/>
          <p:nvPr/>
        </p:nvSpPr>
        <p:spPr>
          <a:xfrm rot="2100000">
            <a:off x="6748145" y="6299200"/>
            <a:ext cx="1469390" cy="2738120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5" name="直接箭头连接符 94"/>
          <p:cNvCxnSpPr/>
          <p:nvPr/>
        </p:nvCxnSpPr>
        <p:spPr>
          <a:xfrm>
            <a:off x="7538720" y="7602220"/>
            <a:ext cx="2318385" cy="24257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9" name="直接箭头连接符 98"/>
          <p:cNvCxnSpPr/>
          <p:nvPr/>
        </p:nvCxnSpPr>
        <p:spPr>
          <a:xfrm flipV="1">
            <a:off x="10115550" y="7209790"/>
            <a:ext cx="2849245" cy="63500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7" name="椭圆 116"/>
          <p:cNvSpPr/>
          <p:nvPr/>
        </p:nvSpPr>
        <p:spPr>
          <a:xfrm rot="4560000">
            <a:off x="11600180" y="5925185"/>
            <a:ext cx="2010410" cy="3050540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2" name="文本框 121"/>
          <p:cNvSpPr txBox="1"/>
          <p:nvPr/>
        </p:nvSpPr>
        <p:spPr>
          <a:xfrm>
            <a:off x="205741" y="13951585"/>
            <a:ext cx="13368020" cy="6769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3BOSS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路线（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6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波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103.5%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最稳路线，社恐友好，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dps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需求低）</a:t>
            </a:r>
            <a:endParaRPr lang="zh-CN" altLang="en-US" sz="44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98" name="文本框 197"/>
          <p:cNvSpPr txBox="1"/>
          <p:nvPr/>
        </p:nvSpPr>
        <p:spPr>
          <a:xfrm>
            <a:off x="16822103" y="10542905"/>
            <a:ext cx="1177925" cy="6094095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</a:t>
            </a: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④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王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⑤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</a:t>
            </a: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⑥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军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</a:t>
            </a: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⑧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彭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cxnSp>
        <p:nvCxnSpPr>
          <p:cNvPr id="210" name="直接箭头连接符 209"/>
          <p:cNvCxnSpPr/>
          <p:nvPr/>
        </p:nvCxnSpPr>
        <p:spPr>
          <a:xfrm>
            <a:off x="12999720" y="7287260"/>
            <a:ext cx="3821430" cy="49593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椭圆 229"/>
          <p:cNvSpPr/>
          <p:nvPr/>
        </p:nvSpPr>
        <p:spPr>
          <a:xfrm rot="16200000">
            <a:off x="6776720" y="10444480"/>
            <a:ext cx="4081780" cy="419671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7" name="椭圆 156"/>
          <p:cNvSpPr/>
          <p:nvPr/>
        </p:nvSpPr>
        <p:spPr>
          <a:xfrm rot="16200000">
            <a:off x="9465310" y="9455785"/>
            <a:ext cx="1266825" cy="1270635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6" name="椭圆 155"/>
          <p:cNvSpPr/>
          <p:nvPr/>
        </p:nvSpPr>
        <p:spPr>
          <a:xfrm rot="16200000">
            <a:off x="7372350" y="9490710"/>
            <a:ext cx="1266825" cy="1200150"/>
          </a:xfrm>
          <a:prstGeom prst="ellipse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 w="76200" cmpd="tri">
            <a:solidFill>
              <a:schemeClr val="tx1">
                <a:lumMod val="95000"/>
                <a:lumOff val="5000"/>
                <a:alpha val="1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9" name="椭圆 138"/>
          <p:cNvSpPr/>
          <p:nvPr/>
        </p:nvSpPr>
        <p:spPr>
          <a:xfrm>
            <a:off x="6839585" y="6784340"/>
            <a:ext cx="1561465" cy="239712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5" name="椭圆 104"/>
          <p:cNvSpPr/>
          <p:nvPr/>
        </p:nvSpPr>
        <p:spPr>
          <a:xfrm rot="7860000">
            <a:off x="8177530" y="6639560"/>
            <a:ext cx="1995170" cy="239712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0" name="椭圆 29"/>
          <p:cNvSpPr/>
          <p:nvPr/>
        </p:nvSpPr>
        <p:spPr>
          <a:xfrm rot="17820000">
            <a:off x="9608820" y="3446145"/>
            <a:ext cx="940435" cy="140017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8" name="椭圆 117"/>
          <p:cNvSpPr/>
          <p:nvPr/>
        </p:nvSpPr>
        <p:spPr>
          <a:xfrm rot="16380000">
            <a:off x="8510905" y="1359535"/>
            <a:ext cx="795020" cy="1179195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76200" cmpd="tri">
            <a:solidFill>
              <a:schemeClr val="tx1">
                <a:lumMod val="95000"/>
                <a:lumOff val="5000"/>
                <a:alpha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" name="圆角矩形 4"/>
          <p:cNvSpPr/>
          <p:nvPr/>
        </p:nvSpPr>
        <p:spPr>
          <a:xfrm rot="5400000">
            <a:off x="13764260" y="-2843530"/>
            <a:ext cx="1392555" cy="707898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11964353" y="452120"/>
            <a:ext cx="212344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en-US" altLang="zh-CN" sz="4000">
                <a:solidFill>
                  <a:srgbClr val="FFC000"/>
                </a:solidFill>
                <a:latin typeface="得意黑" charset="-122"/>
                <a:ea typeface="得意黑" charset="-122"/>
                <a:cs typeface="汉仪颜楷简" panose="00020600040101010101" charset="-122"/>
                <a:sym typeface="方正兰亭黑简体" panose="02000000000000000000" charset="-122"/>
              </a:rPr>
              <a:t>BOSS  60% </a:t>
            </a:r>
            <a:endParaRPr lang="en-US" altLang="zh-CN" sz="4000">
              <a:solidFill>
                <a:srgbClr val="FFC000"/>
              </a:solidFill>
              <a:latin typeface="得意黑" charset="-122"/>
              <a:ea typeface="得意黑" charset="-122"/>
              <a:cs typeface="汉仪颜楷简" panose="00020600040101010101" charset="-122"/>
              <a:sym typeface="方正兰亭黑简体" panose="020000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89226" y="429260"/>
            <a:ext cx="232981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小怪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 </a:t>
            </a:r>
            <a:r>
              <a:rPr lang="en-US" altLang="zh-CN" sz="4000">
                <a:solidFill>
                  <a:srgbClr val="FFFF00"/>
                </a:solidFill>
                <a:latin typeface="得意黑" charset="-122"/>
                <a:ea typeface="得意黑" charset="-122"/>
                <a:cs typeface="得意黑" charset="-122"/>
                <a:sym typeface="方正兰亭黑简体" panose="02000000000000000000" charset="-122"/>
              </a:rPr>
              <a:t>71.3%</a:t>
            </a:r>
            <a:endParaRPr lang="en-US" altLang="zh-CN" sz="4000">
              <a:solidFill>
                <a:srgbClr val="FFFF00"/>
              </a:solidFill>
              <a:latin typeface="得意黑" charset="-122"/>
              <a:ea typeface="得意黑" charset="-122"/>
              <a:cs typeface="得意黑" charset="-122"/>
              <a:sym typeface="方正兰亭黑简体" panose="02000000000000000000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1308715" y="53403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flipV="1">
            <a:off x="14486255" y="8318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" name="等腰三角形 9"/>
          <p:cNvSpPr/>
          <p:nvPr/>
        </p:nvSpPr>
        <p:spPr>
          <a:xfrm>
            <a:off x="14887575" y="81534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十字星 10"/>
          <p:cNvSpPr/>
          <p:nvPr/>
        </p:nvSpPr>
        <p:spPr>
          <a:xfrm>
            <a:off x="14635480" y="42481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 rot="5400000">
            <a:off x="4702810" y="-4701540"/>
            <a:ext cx="1145540" cy="1054989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233998" y="190500"/>
            <a:ext cx="10178415" cy="8312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7950" tIns="107950" rIns="107950" bIns="107950" rtlCol="0">
            <a:spAutoFit/>
          </a:bodyPr>
          <a:p>
            <a:pPr algn="ctr"/>
            <a:r>
              <a:rPr lang="en-US" sz="4000">
                <a:solidFill>
                  <a:schemeClr val="bg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360s 👉 +3   600s 👉 +2    840s 👉 +1    1200s 👉 限时</a:t>
            </a:r>
            <a:endParaRPr lang="zh-CN" altLang="en-US" sz="4000">
              <a:solidFill>
                <a:schemeClr val="bg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0" name="圆角矩形 19"/>
          <p:cNvSpPr/>
          <p:nvPr/>
        </p:nvSpPr>
        <p:spPr>
          <a:xfrm rot="5400000">
            <a:off x="15018385" y="15086330"/>
            <a:ext cx="1779905" cy="405130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3" name="圆角矩形 32"/>
          <p:cNvSpPr/>
          <p:nvPr/>
        </p:nvSpPr>
        <p:spPr>
          <a:xfrm rot="5400000">
            <a:off x="5542280" y="9803130"/>
            <a:ext cx="2681605" cy="13717270"/>
          </a:xfrm>
          <a:prstGeom prst="round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73990" y="14737715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30835" y="15320010"/>
            <a:ext cx="13141325" cy="24930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3600" b="1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王府近卫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次分散净化大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软狂暴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，偶需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打断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次全屏大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，开局需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震慑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，定期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打断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40%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出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随机盾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3600" b="1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欧阳克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：</a:t>
            </a:r>
            <a:r>
              <a:rPr lang="en-US" altLang="zh-CN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次召蛇大</a:t>
            </a:r>
            <a:r>
              <a:rPr lang="zh-CN" altLang="en-US" sz="3600">
                <a:ln w="25400">
                  <a:noFill/>
                </a:ln>
                <a:solidFill>
                  <a:srgbClr val="FF0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狂暴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，有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定期提示很快的全屏</a:t>
            </a:r>
            <a:endParaRPr lang="zh-CN" altLang="en-US" sz="3600">
              <a:ln w="25400">
                <a:noFill/>
              </a:ln>
              <a:solidFill>
                <a:srgbClr val="FF0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57" name="椭圆 456"/>
          <p:cNvSpPr/>
          <p:nvPr/>
        </p:nvSpPr>
        <p:spPr>
          <a:xfrm>
            <a:off x="8707755" y="1031240"/>
            <a:ext cx="447040" cy="44704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0" name="文本框 459"/>
          <p:cNvSpPr txBox="1"/>
          <p:nvPr/>
        </p:nvSpPr>
        <p:spPr>
          <a:xfrm>
            <a:off x="9369427" y="1047750"/>
            <a:ext cx="1066800" cy="4305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2800">
                <a:ln w="25400">
                  <a:noFill/>
                </a:ln>
                <a:solidFill>
                  <a:srgbClr val="00B0F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复活点</a:t>
            </a:r>
            <a:endParaRPr lang="en-US" altLang="zh-CN" sz="2800">
              <a:ln w="25400">
                <a:noFill/>
              </a:ln>
              <a:solidFill>
                <a:srgbClr val="00B0F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4088111" y="16520795"/>
            <a:ext cx="3698240" cy="129222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禄宇达</a:t>
            </a:r>
            <a:r>
              <a:rPr lang="en-US" altLang="zh-CN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缠丝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：远程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冲刺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鞠文方</a:t>
            </a:r>
            <a:r>
              <a:rPr lang="en-US" altLang="zh-CN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 b="1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惊雷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：近战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冲刺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3" name="椭圆 12"/>
          <p:cNvSpPr/>
          <p:nvPr/>
        </p:nvSpPr>
        <p:spPr>
          <a:xfrm flipV="1">
            <a:off x="9154795" y="1783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" name="椭圆 13"/>
          <p:cNvSpPr/>
          <p:nvPr/>
        </p:nvSpPr>
        <p:spPr>
          <a:xfrm flipV="1">
            <a:off x="9154795" y="2000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" name="椭圆 14"/>
          <p:cNvSpPr/>
          <p:nvPr/>
        </p:nvSpPr>
        <p:spPr>
          <a:xfrm flipV="1">
            <a:off x="8605520" y="20002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" name="椭圆 15"/>
          <p:cNvSpPr/>
          <p:nvPr/>
        </p:nvSpPr>
        <p:spPr>
          <a:xfrm flipV="1">
            <a:off x="8605520" y="1783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" name="等腰三角形 11"/>
          <p:cNvSpPr/>
          <p:nvPr/>
        </p:nvSpPr>
        <p:spPr>
          <a:xfrm>
            <a:off x="8745855" y="1716405"/>
            <a:ext cx="330200" cy="330200"/>
          </a:xfrm>
          <a:prstGeom prst="triangle">
            <a:avLst/>
          </a:prstGeom>
          <a:solidFill>
            <a:srgbClr val="FFFF00">
              <a:alpha val="40000"/>
            </a:srgbClr>
          </a:solidFill>
          <a:ln w="88900">
            <a:solidFill>
              <a:srgbClr val="FFFF00">
                <a:alpha val="1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0" name="文本框 119"/>
          <p:cNvSpPr txBox="1"/>
          <p:nvPr/>
        </p:nvSpPr>
        <p:spPr>
          <a:xfrm>
            <a:off x="9583103" y="164147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①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3.2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9" name="椭圆 18"/>
          <p:cNvSpPr/>
          <p:nvPr/>
        </p:nvSpPr>
        <p:spPr>
          <a:xfrm flipV="1">
            <a:off x="10431780" y="42202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" name="椭圆 20"/>
          <p:cNvSpPr/>
          <p:nvPr/>
        </p:nvSpPr>
        <p:spPr>
          <a:xfrm flipV="1">
            <a:off x="10431780" y="44361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" name="椭圆 21"/>
          <p:cNvSpPr/>
          <p:nvPr/>
        </p:nvSpPr>
        <p:spPr>
          <a:xfrm flipV="1">
            <a:off x="10286365" y="44361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" name="椭圆 22"/>
          <p:cNvSpPr/>
          <p:nvPr/>
        </p:nvSpPr>
        <p:spPr>
          <a:xfrm flipV="1">
            <a:off x="9956165" y="37877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4" name="椭圆 23"/>
          <p:cNvSpPr/>
          <p:nvPr/>
        </p:nvSpPr>
        <p:spPr>
          <a:xfrm flipV="1">
            <a:off x="9841865" y="39554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5" name="椭圆 24"/>
          <p:cNvSpPr/>
          <p:nvPr/>
        </p:nvSpPr>
        <p:spPr>
          <a:xfrm flipV="1">
            <a:off x="9708515" y="39554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6" name="椭圆 25"/>
          <p:cNvSpPr/>
          <p:nvPr/>
        </p:nvSpPr>
        <p:spPr>
          <a:xfrm flipV="1">
            <a:off x="9746615" y="37877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7" name="椭圆 26"/>
          <p:cNvSpPr/>
          <p:nvPr/>
        </p:nvSpPr>
        <p:spPr>
          <a:xfrm flipV="1">
            <a:off x="9810750" y="41459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8" name="椭圆 27"/>
          <p:cNvSpPr/>
          <p:nvPr/>
        </p:nvSpPr>
        <p:spPr>
          <a:xfrm flipV="1">
            <a:off x="9643110" y="41230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9" name="椭圆 28"/>
          <p:cNvSpPr/>
          <p:nvPr/>
        </p:nvSpPr>
        <p:spPr>
          <a:xfrm flipV="1">
            <a:off x="9513570" y="41230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" name="椭圆 17"/>
          <p:cNvSpPr/>
          <p:nvPr/>
        </p:nvSpPr>
        <p:spPr>
          <a:xfrm flipV="1">
            <a:off x="10227310" y="40436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1" name="文本框 30"/>
          <p:cNvSpPr txBox="1"/>
          <p:nvPr/>
        </p:nvSpPr>
        <p:spPr>
          <a:xfrm>
            <a:off x="10058083" y="303911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②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5.3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32" name="椭圆 31"/>
          <p:cNvSpPr/>
          <p:nvPr/>
        </p:nvSpPr>
        <p:spPr>
          <a:xfrm flipV="1">
            <a:off x="9615805" y="46291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4" name="椭圆 33"/>
          <p:cNvSpPr/>
          <p:nvPr/>
        </p:nvSpPr>
        <p:spPr>
          <a:xfrm flipV="1">
            <a:off x="9163685" y="4831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5" name="椭圆 34"/>
          <p:cNvSpPr/>
          <p:nvPr/>
        </p:nvSpPr>
        <p:spPr>
          <a:xfrm flipV="1">
            <a:off x="9163685" y="50349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6" name="椭圆 35"/>
          <p:cNvSpPr/>
          <p:nvPr/>
        </p:nvSpPr>
        <p:spPr>
          <a:xfrm flipV="1">
            <a:off x="9163685" y="52381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7" name="椭圆 36"/>
          <p:cNvSpPr/>
          <p:nvPr/>
        </p:nvSpPr>
        <p:spPr>
          <a:xfrm flipV="1">
            <a:off x="9163685" y="54413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38" name="椭圆 37"/>
          <p:cNvSpPr/>
          <p:nvPr/>
        </p:nvSpPr>
        <p:spPr>
          <a:xfrm flipV="1">
            <a:off x="9163685" y="56495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0" name="椭圆 39"/>
          <p:cNvSpPr/>
          <p:nvPr/>
        </p:nvSpPr>
        <p:spPr>
          <a:xfrm flipV="1">
            <a:off x="8584565" y="48317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1" name="椭圆 40"/>
          <p:cNvSpPr/>
          <p:nvPr/>
        </p:nvSpPr>
        <p:spPr>
          <a:xfrm flipV="1">
            <a:off x="8584565" y="50349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2" name="椭圆 41"/>
          <p:cNvSpPr/>
          <p:nvPr/>
        </p:nvSpPr>
        <p:spPr>
          <a:xfrm flipV="1">
            <a:off x="8584565" y="52381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3" name="椭圆 42"/>
          <p:cNvSpPr/>
          <p:nvPr/>
        </p:nvSpPr>
        <p:spPr>
          <a:xfrm flipV="1">
            <a:off x="8584565" y="54413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4" name="椭圆 43"/>
          <p:cNvSpPr/>
          <p:nvPr/>
        </p:nvSpPr>
        <p:spPr>
          <a:xfrm flipV="1">
            <a:off x="8584565" y="56495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5" name="椭圆 44"/>
          <p:cNvSpPr/>
          <p:nvPr/>
        </p:nvSpPr>
        <p:spPr>
          <a:xfrm flipV="1">
            <a:off x="9154795" y="46291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6" name="椭圆 45"/>
          <p:cNvSpPr/>
          <p:nvPr/>
        </p:nvSpPr>
        <p:spPr>
          <a:xfrm flipV="1">
            <a:off x="9061450" y="45383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7" name="椭圆 46"/>
          <p:cNvSpPr/>
          <p:nvPr/>
        </p:nvSpPr>
        <p:spPr>
          <a:xfrm flipV="1">
            <a:off x="8880475" y="46291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48" name="椭圆 47"/>
          <p:cNvSpPr/>
          <p:nvPr/>
        </p:nvSpPr>
        <p:spPr>
          <a:xfrm flipV="1">
            <a:off x="8707755" y="46850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1" name="椭圆 50"/>
          <p:cNvSpPr/>
          <p:nvPr/>
        </p:nvSpPr>
        <p:spPr>
          <a:xfrm flipV="1">
            <a:off x="8778240" y="4491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2" name="椭圆 51"/>
          <p:cNvSpPr/>
          <p:nvPr/>
        </p:nvSpPr>
        <p:spPr>
          <a:xfrm flipV="1">
            <a:off x="8584565" y="4491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3" name="椭圆 52"/>
          <p:cNvSpPr/>
          <p:nvPr/>
        </p:nvSpPr>
        <p:spPr>
          <a:xfrm flipV="1">
            <a:off x="8298815" y="45942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4" name="椭圆 53"/>
          <p:cNvSpPr/>
          <p:nvPr/>
        </p:nvSpPr>
        <p:spPr>
          <a:xfrm flipV="1">
            <a:off x="8401050" y="46850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5" name="椭圆 54"/>
          <p:cNvSpPr/>
          <p:nvPr/>
        </p:nvSpPr>
        <p:spPr>
          <a:xfrm flipV="1">
            <a:off x="8196580" y="47872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6" name="椭圆 55"/>
          <p:cNvSpPr/>
          <p:nvPr/>
        </p:nvSpPr>
        <p:spPr>
          <a:xfrm flipV="1">
            <a:off x="8028940" y="48831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7" name="椭圆 56"/>
          <p:cNvSpPr/>
          <p:nvPr/>
        </p:nvSpPr>
        <p:spPr>
          <a:xfrm flipV="1">
            <a:off x="7993380" y="47313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58" name="椭圆 57"/>
          <p:cNvSpPr/>
          <p:nvPr/>
        </p:nvSpPr>
        <p:spPr>
          <a:xfrm flipV="1">
            <a:off x="8094345" y="45942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1" name="椭圆 60"/>
          <p:cNvSpPr/>
          <p:nvPr/>
        </p:nvSpPr>
        <p:spPr>
          <a:xfrm rot="16740000">
            <a:off x="8133080" y="4114800"/>
            <a:ext cx="1403985" cy="1960245"/>
          </a:xfrm>
          <a:prstGeom prst="ellipse">
            <a:avLst/>
          </a:prstGeom>
          <a:solidFill>
            <a:srgbClr val="FF0000">
              <a:alpha val="20000"/>
            </a:srgbClr>
          </a:solidFill>
          <a:ln w="76200" cmpd="tri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62" name="文本框 61"/>
          <p:cNvSpPr txBox="1"/>
          <p:nvPr/>
        </p:nvSpPr>
        <p:spPr>
          <a:xfrm>
            <a:off x="7947343" y="3803015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6.9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7" name="等腰三角形 16"/>
          <p:cNvSpPr/>
          <p:nvPr/>
        </p:nvSpPr>
        <p:spPr>
          <a:xfrm>
            <a:off x="9999345" y="3955415"/>
            <a:ext cx="330200" cy="330200"/>
          </a:xfrm>
          <a:prstGeom prst="triangle">
            <a:avLst/>
          </a:prstGeom>
          <a:solidFill>
            <a:srgbClr val="FFFF00">
              <a:alpha val="40000"/>
            </a:srgbClr>
          </a:solidFill>
          <a:ln w="88900">
            <a:solidFill>
              <a:srgbClr val="FFFF00">
                <a:alpha val="1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686800" y="602996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/>
        </p:nvSpPr>
        <p:spPr>
          <a:xfrm>
            <a:off x="9262111" y="5972175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王府近卫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81" name="椭圆 80"/>
          <p:cNvSpPr/>
          <p:nvPr/>
        </p:nvSpPr>
        <p:spPr>
          <a:xfrm flipV="1">
            <a:off x="9123045" y="68738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2" name="椭圆 81"/>
          <p:cNvSpPr/>
          <p:nvPr/>
        </p:nvSpPr>
        <p:spPr>
          <a:xfrm flipV="1">
            <a:off x="9123045" y="70523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3" name="椭圆 82"/>
          <p:cNvSpPr/>
          <p:nvPr/>
        </p:nvSpPr>
        <p:spPr>
          <a:xfrm flipV="1">
            <a:off x="9123045" y="72269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4" name="椭圆 83"/>
          <p:cNvSpPr/>
          <p:nvPr/>
        </p:nvSpPr>
        <p:spPr>
          <a:xfrm flipV="1">
            <a:off x="9123045" y="74066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5" name="椭圆 84"/>
          <p:cNvSpPr/>
          <p:nvPr/>
        </p:nvSpPr>
        <p:spPr>
          <a:xfrm flipV="1">
            <a:off x="8543925" y="68738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6" name="椭圆 85"/>
          <p:cNvSpPr/>
          <p:nvPr/>
        </p:nvSpPr>
        <p:spPr>
          <a:xfrm flipV="1">
            <a:off x="8543925" y="70523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7" name="椭圆 86"/>
          <p:cNvSpPr/>
          <p:nvPr/>
        </p:nvSpPr>
        <p:spPr>
          <a:xfrm flipV="1">
            <a:off x="8543925" y="72269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8" name="椭圆 87"/>
          <p:cNvSpPr/>
          <p:nvPr/>
        </p:nvSpPr>
        <p:spPr>
          <a:xfrm flipV="1">
            <a:off x="8543925" y="74066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89" name="椭圆 88"/>
          <p:cNvSpPr/>
          <p:nvPr/>
        </p:nvSpPr>
        <p:spPr>
          <a:xfrm flipV="1">
            <a:off x="9123045" y="75799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0" name="椭圆 89"/>
          <p:cNvSpPr/>
          <p:nvPr/>
        </p:nvSpPr>
        <p:spPr>
          <a:xfrm flipV="1">
            <a:off x="9123045" y="7750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1" name="椭圆 90"/>
          <p:cNvSpPr/>
          <p:nvPr/>
        </p:nvSpPr>
        <p:spPr>
          <a:xfrm flipV="1">
            <a:off x="9123045" y="79216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2" name="椭圆 91"/>
          <p:cNvSpPr/>
          <p:nvPr/>
        </p:nvSpPr>
        <p:spPr>
          <a:xfrm flipV="1">
            <a:off x="9123045" y="8097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3" name="椭圆 92"/>
          <p:cNvSpPr/>
          <p:nvPr/>
        </p:nvSpPr>
        <p:spPr>
          <a:xfrm flipV="1">
            <a:off x="8543925" y="75799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4" name="椭圆 93"/>
          <p:cNvSpPr/>
          <p:nvPr/>
        </p:nvSpPr>
        <p:spPr>
          <a:xfrm flipV="1">
            <a:off x="8543925" y="7750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5" name="椭圆 94"/>
          <p:cNvSpPr/>
          <p:nvPr/>
        </p:nvSpPr>
        <p:spPr>
          <a:xfrm flipV="1">
            <a:off x="8543925" y="79216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6" name="椭圆 95"/>
          <p:cNvSpPr/>
          <p:nvPr/>
        </p:nvSpPr>
        <p:spPr>
          <a:xfrm flipV="1">
            <a:off x="8543925" y="80975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7" name="椭圆 96"/>
          <p:cNvSpPr/>
          <p:nvPr/>
        </p:nvSpPr>
        <p:spPr>
          <a:xfrm flipV="1">
            <a:off x="9123045" y="82746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8" name="椭圆 97"/>
          <p:cNvSpPr/>
          <p:nvPr/>
        </p:nvSpPr>
        <p:spPr>
          <a:xfrm flipV="1">
            <a:off x="9123045" y="8450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99" name="椭圆 98"/>
          <p:cNvSpPr/>
          <p:nvPr/>
        </p:nvSpPr>
        <p:spPr>
          <a:xfrm flipV="1">
            <a:off x="8543925" y="82746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0" name="椭圆 99"/>
          <p:cNvSpPr/>
          <p:nvPr/>
        </p:nvSpPr>
        <p:spPr>
          <a:xfrm flipV="1">
            <a:off x="8543925" y="8450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1" name="圆角矩形 100"/>
          <p:cNvSpPr/>
          <p:nvPr/>
        </p:nvSpPr>
        <p:spPr>
          <a:xfrm>
            <a:off x="8686800" y="8786495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2" name="文本框 101"/>
          <p:cNvSpPr txBox="1"/>
          <p:nvPr/>
        </p:nvSpPr>
        <p:spPr>
          <a:xfrm>
            <a:off x="9323706" y="8740775"/>
            <a:ext cx="18288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军内统领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03" name="等腰三角形 102"/>
          <p:cNvSpPr/>
          <p:nvPr/>
        </p:nvSpPr>
        <p:spPr>
          <a:xfrm>
            <a:off x="8543925" y="855281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" name="等腰三角形 103"/>
          <p:cNvSpPr/>
          <p:nvPr/>
        </p:nvSpPr>
        <p:spPr>
          <a:xfrm>
            <a:off x="8935720" y="8552815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7" name="椭圆 106"/>
          <p:cNvSpPr/>
          <p:nvPr/>
        </p:nvSpPr>
        <p:spPr>
          <a:xfrm flipV="1">
            <a:off x="10202545" y="85077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8" name="椭圆 107"/>
          <p:cNvSpPr/>
          <p:nvPr/>
        </p:nvSpPr>
        <p:spPr>
          <a:xfrm flipV="1">
            <a:off x="10100310" y="82270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9" name="椭圆 108"/>
          <p:cNvSpPr/>
          <p:nvPr/>
        </p:nvSpPr>
        <p:spPr>
          <a:xfrm flipV="1">
            <a:off x="10040620" y="86099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0" name="椭圆 109"/>
          <p:cNvSpPr/>
          <p:nvPr/>
        </p:nvSpPr>
        <p:spPr>
          <a:xfrm flipV="1">
            <a:off x="9739630" y="86842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06" name="十字星 105"/>
          <p:cNvSpPr/>
          <p:nvPr/>
        </p:nvSpPr>
        <p:spPr>
          <a:xfrm>
            <a:off x="9745345" y="836168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flipV="1">
            <a:off x="7588250" y="69761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2" name="椭圆 111"/>
          <p:cNvSpPr/>
          <p:nvPr/>
        </p:nvSpPr>
        <p:spPr>
          <a:xfrm flipV="1">
            <a:off x="7993380" y="69500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3" name="椭圆 112"/>
          <p:cNvSpPr/>
          <p:nvPr/>
        </p:nvSpPr>
        <p:spPr>
          <a:xfrm flipV="1">
            <a:off x="7845425" y="69761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4" name="椭圆 113"/>
          <p:cNvSpPr/>
          <p:nvPr/>
        </p:nvSpPr>
        <p:spPr>
          <a:xfrm flipV="1">
            <a:off x="7654925" y="70783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5" name="椭圆 114"/>
          <p:cNvSpPr/>
          <p:nvPr/>
        </p:nvSpPr>
        <p:spPr>
          <a:xfrm flipV="1">
            <a:off x="7507605" y="74066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6" name="椭圆 115"/>
          <p:cNvSpPr/>
          <p:nvPr/>
        </p:nvSpPr>
        <p:spPr>
          <a:xfrm flipV="1">
            <a:off x="7654925" y="74777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7" name="椭圆 116"/>
          <p:cNvSpPr/>
          <p:nvPr/>
        </p:nvSpPr>
        <p:spPr>
          <a:xfrm flipV="1">
            <a:off x="7281545" y="7648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19" name="椭圆 118"/>
          <p:cNvSpPr/>
          <p:nvPr/>
        </p:nvSpPr>
        <p:spPr>
          <a:xfrm flipV="1">
            <a:off x="7383780" y="76822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1" name="椭圆 120"/>
          <p:cNvSpPr/>
          <p:nvPr/>
        </p:nvSpPr>
        <p:spPr>
          <a:xfrm flipV="1">
            <a:off x="7405370" y="75799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2" name="椭圆 121"/>
          <p:cNvSpPr/>
          <p:nvPr/>
        </p:nvSpPr>
        <p:spPr>
          <a:xfrm flipV="1">
            <a:off x="7552690" y="7648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3" name="椭圆 122"/>
          <p:cNvSpPr/>
          <p:nvPr/>
        </p:nvSpPr>
        <p:spPr>
          <a:xfrm flipV="1">
            <a:off x="7486015" y="78193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4" name="椭圆 123"/>
          <p:cNvSpPr/>
          <p:nvPr/>
        </p:nvSpPr>
        <p:spPr>
          <a:xfrm flipV="1">
            <a:off x="7405370" y="78193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5" name="椭圆 124"/>
          <p:cNvSpPr/>
          <p:nvPr/>
        </p:nvSpPr>
        <p:spPr>
          <a:xfrm flipV="1">
            <a:off x="7845425" y="82746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6" name="椭圆 125"/>
          <p:cNvSpPr/>
          <p:nvPr/>
        </p:nvSpPr>
        <p:spPr>
          <a:xfrm flipV="1">
            <a:off x="7743190" y="82270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7" name="椭圆 126"/>
          <p:cNvSpPr/>
          <p:nvPr/>
        </p:nvSpPr>
        <p:spPr>
          <a:xfrm flipV="1">
            <a:off x="7757160" y="8450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8" name="椭圆 127"/>
          <p:cNvSpPr/>
          <p:nvPr/>
        </p:nvSpPr>
        <p:spPr>
          <a:xfrm flipV="1">
            <a:off x="7609840" y="827468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29" name="椭圆 128"/>
          <p:cNvSpPr/>
          <p:nvPr/>
        </p:nvSpPr>
        <p:spPr>
          <a:xfrm flipV="1">
            <a:off x="7609840" y="84505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0" name="椭圆 129"/>
          <p:cNvSpPr/>
          <p:nvPr/>
        </p:nvSpPr>
        <p:spPr>
          <a:xfrm flipV="1">
            <a:off x="7486015" y="83769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1" name="椭圆 130"/>
          <p:cNvSpPr/>
          <p:nvPr/>
        </p:nvSpPr>
        <p:spPr>
          <a:xfrm flipV="1">
            <a:off x="7609840" y="85077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2" name="椭圆 131"/>
          <p:cNvSpPr/>
          <p:nvPr/>
        </p:nvSpPr>
        <p:spPr>
          <a:xfrm flipV="1">
            <a:off x="7486015" y="85077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3" name="椭圆 132"/>
          <p:cNvSpPr/>
          <p:nvPr/>
        </p:nvSpPr>
        <p:spPr>
          <a:xfrm flipV="1">
            <a:off x="7926705" y="88830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4" name="椭圆 133"/>
          <p:cNvSpPr/>
          <p:nvPr/>
        </p:nvSpPr>
        <p:spPr>
          <a:xfrm flipV="1">
            <a:off x="8095615" y="88830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5" name="椭圆 134"/>
          <p:cNvSpPr/>
          <p:nvPr/>
        </p:nvSpPr>
        <p:spPr>
          <a:xfrm flipV="1">
            <a:off x="8094345" y="87122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6" name="椭圆 135"/>
          <p:cNvSpPr/>
          <p:nvPr/>
        </p:nvSpPr>
        <p:spPr>
          <a:xfrm flipV="1">
            <a:off x="7947660" y="87407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7" name="椭圆 136"/>
          <p:cNvSpPr/>
          <p:nvPr/>
        </p:nvSpPr>
        <p:spPr>
          <a:xfrm flipV="1">
            <a:off x="7824470" y="88830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38" name="等腰三角形 137"/>
          <p:cNvSpPr/>
          <p:nvPr/>
        </p:nvSpPr>
        <p:spPr>
          <a:xfrm>
            <a:off x="7053580" y="8046720"/>
            <a:ext cx="330200" cy="330200"/>
          </a:xfrm>
          <a:prstGeom prst="triangle">
            <a:avLst/>
          </a:prstGeom>
          <a:solidFill>
            <a:srgbClr val="FFFF00"/>
          </a:solidFill>
          <a:ln w="889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0" name="文本框 139"/>
          <p:cNvSpPr txBox="1"/>
          <p:nvPr/>
        </p:nvSpPr>
        <p:spPr>
          <a:xfrm>
            <a:off x="10112375" y="7033260"/>
            <a:ext cx="156718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④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13.2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5501323" y="697611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⑤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9.2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42" name="等腰三角形 141"/>
          <p:cNvSpPr/>
          <p:nvPr/>
        </p:nvSpPr>
        <p:spPr>
          <a:xfrm>
            <a:off x="7800975" y="9914255"/>
            <a:ext cx="330200" cy="330200"/>
          </a:xfrm>
          <a:prstGeom prst="triangle">
            <a:avLst/>
          </a:prstGeom>
          <a:solidFill>
            <a:srgbClr val="FFFF00">
              <a:alpha val="30000"/>
            </a:srgbClr>
          </a:solidFill>
          <a:ln w="88900">
            <a:solidFill>
              <a:srgbClr val="FFFF00">
                <a:alpha val="1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5" name="椭圆 144"/>
          <p:cNvSpPr/>
          <p:nvPr/>
        </p:nvSpPr>
        <p:spPr>
          <a:xfrm flipV="1">
            <a:off x="10335260" y="97142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6" name="椭圆 145"/>
          <p:cNvSpPr/>
          <p:nvPr/>
        </p:nvSpPr>
        <p:spPr>
          <a:xfrm flipV="1">
            <a:off x="10550525" y="10195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7" name="椭圆 146"/>
          <p:cNvSpPr/>
          <p:nvPr/>
        </p:nvSpPr>
        <p:spPr>
          <a:xfrm flipV="1">
            <a:off x="10286365" y="10297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8" name="椭圆 147"/>
          <p:cNvSpPr/>
          <p:nvPr/>
        </p:nvSpPr>
        <p:spPr>
          <a:xfrm flipV="1">
            <a:off x="10040620" y="10195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9" name="椭圆 148"/>
          <p:cNvSpPr/>
          <p:nvPr/>
        </p:nvSpPr>
        <p:spPr>
          <a:xfrm flipV="1">
            <a:off x="9644380" y="10297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0" name="椭圆 149"/>
          <p:cNvSpPr/>
          <p:nvPr/>
        </p:nvSpPr>
        <p:spPr>
          <a:xfrm flipV="1">
            <a:off x="10534015" y="99548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43" name="十字星 142"/>
          <p:cNvSpPr/>
          <p:nvPr/>
        </p:nvSpPr>
        <p:spPr>
          <a:xfrm>
            <a:off x="10257155" y="9865360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>
              <a:alpha val="40000"/>
            </a:srgbClr>
          </a:solidFill>
          <a:ln w="101600">
            <a:solidFill>
              <a:srgbClr val="FFFF00">
                <a:alpha val="1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1" name="椭圆 150"/>
          <p:cNvSpPr/>
          <p:nvPr/>
        </p:nvSpPr>
        <p:spPr>
          <a:xfrm flipV="1">
            <a:off x="7616190" y="98164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2" name="椭圆 151"/>
          <p:cNvSpPr/>
          <p:nvPr/>
        </p:nvSpPr>
        <p:spPr>
          <a:xfrm flipV="1">
            <a:off x="7609840" y="10297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3" name="椭圆 152"/>
          <p:cNvSpPr/>
          <p:nvPr/>
        </p:nvSpPr>
        <p:spPr>
          <a:xfrm flipV="1">
            <a:off x="8197850" y="96119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4" name="椭圆 153"/>
          <p:cNvSpPr/>
          <p:nvPr/>
        </p:nvSpPr>
        <p:spPr>
          <a:xfrm flipV="1">
            <a:off x="8300085" y="10057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5" name="椭圆 154"/>
          <p:cNvSpPr/>
          <p:nvPr/>
        </p:nvSpPr>
        <p:spPr>
          <a:xfrm flipV="1">
            <a:off x="8196580" y="104000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10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58" name="文本框 157"/>
          <p:cNvSpPr txBox="1"/>
          <p:nvPr/>
        </p:nvSpPr>
        <p:spPr>
          <a:xfrm>
            <a:off x="5965508" y="971423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⑥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3.5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59" name="文本框 158"/>
          <p:cNvSpPr txBox="1"/>
          <p:nvPr/>
        </p:nvSpPr>
        <p:spPr>
          <a:xfrm>
            <a:off x="10840403" y="9714230"/>
            <a:ext cx="1337945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r>
              <a:rPr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>
                    <a:alpha val="40000"/>
                  </a:scheme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3.8</a:t>
            </a:r>
            <a:endParaRPr lang="en-US" sz="4000" b="1">
              <a:solidFill>
                <a:schemeClr val="tx1">
                  <a:alpha val="40000"/>
                </a:scheme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160" name="椭圆 159"/>
          <p:cNvSpPr/>
          <p:nvPr/>
        </p:nvSpPr>
        <p:spPr>
          <a:xfrm flipV="1">
            <a:off x="8584565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1" name="椭圆 160"/>
          <p:cNvSpPr/>
          <p:nvPr/>
        </p:nvSpPr>
        <p:spPr>
          <a:xfrm flipV="1">
            <a:off x="8833485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2" name="椭圆 161"/>
          <p:cNvSpPr/>
          <p:nvPr/>
        </p:nvSpPr>
        <p:spPr>
          <a:xfrm flipV="1">
            <a:off x="906145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3" name="椭圆 162"/>
          <p:cNvSpPr/>
          <p:nvPr/>
        </p:nvSpPr>
        <p:spPr>
          <a:xfrm flipV="1">
            <a:off x="925703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4" name="椭圆 163"/>
          <p:cNvSpPr/>
          <p:nvPr/>
        </p:nvSpPr>
        <p:spPr>
          <a:xfrm flipV="1">
            <a:off x="9956165" y="109759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5" name="椭圆 164"/>
          <p:cNvSpPr/>
          <p:nvPr/>
        </p:nvSpPr>
        <p:spPr>
          <a:xfrm flipV="1">
            <a:off x="1018413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6" name="椭圆 165"/>
          <p:cNvSpPr/>
          <p:nvPr/>
        </p:nvSpPr>
        <p:spPr>
          <a:xfrm flipV="1">
            <a:off x="1043178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7" name="椭圆 166"/>
          <p:cNvSpPr/>
          <p:nvPr/>
        </p:nvSpPr>
        <p:spPr>
          <a:xfrm flipV="1">
            <a:off x="10631805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8" name="椭圆 167"/>
          <p:cNvSpPr/>
          <p:nvPr/>
        </p:nvSpPr>
        <p:spPr>
          <a:xfrm flipV="1">
            <a:off x="782447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69" name="椭圆 168"/>
          <p:cNvSpPr/>
          <p:nvPr/>
        </p:nvSpPr>
        <p:spPr>
          <a:xfrm flipV="1">
            <a:off x="7609840" y="107715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0" name="椭圆 169"/>
          <p:cNvSpPr/>
          <p:nvPr/>
        </p:nvSpPr>
        <p:spPr>
          <a:xfrm flipV="1">
            <a:off x="7406005" y="1077150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1" name="椭圆 170"/>
          <p:cNvSpPr/>
          <p:nvPr/>
        </p:nvSpPr>
        <p:spPr>
          <a:xfrm flipV="1">
            <a:off x="7179310" y="108737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2" name="椭圆 171"/>
          <p:cNvSpPr/>
          <p:nvPr/>
        </p:nvSpPr>
        <p:spPr>
          <a:xfrm flipV="1">
            <a:off x="8606155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3" name="椭圆 172"/>
          <p:cNvSpPr/>
          <p:nvPr/>
        </p:nvSpPr>
        <p:spPr>
          <a:xfrm flipV="1">
            <a:off x="8809990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4" name="椭圆 173"/>
          <p:cNvSpPr/>
          <p:nvPr/>
        </p:nvSpPr>
        <p:spPr>
          <a:xfrm flipV="1">
            <a:off x="9020810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5" name="椭圆 174"/>
          <p:cNvSpPr/>
          <p:nvPr/>
        </p:nvSpPr>
        <p:spPr>
          <a:xfrm flipV="1">
            <a:off x="9257030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6" name="十字星 175"/>
          <p:cNvSpPr/>
          <p:nvPr/>
        </p:nvSpPr>
        <p:spPr>
          <a:xfrm>
            <a:off x="8686800" y="11732895"/>
            <a:ext cx="379095" cy="379095"/>
          </a:xfrm>
          <a:prstGeom prst="star4">
            <a:avLst>
              <a:gd name="adj" fmla="val 25909"/>
            </a:avLst>
          </a:prstGeom>
          <a:solidFill>
            <a:srgbClr val="FFFF00"/>
          </a:solidFill>
          <a:ln w="101600">
            <a:solidFill>
              <a:srgbClr val="FFFF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 flipV="1">
            <a:off x="9739630" y="116306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8" name="椭圆 177"/>
          <p:cNvSpPr/>
          <p:nvPr/>
        </p:nvSpPr>
        <p:spPr>
          <a:xfrm flipV="1">
            <a:off x="9912985" y="115284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79" name="椭圆 178"/>
          <p:cNvSpPr/>
          <p:nvPr/>
        </p:nvSpPr>
        <p:spPr>
          <a:xfrm flipV="1">
            <a:off x="10081895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0" name="椭圆 179"/>
          <p:cNvSpPr/>
          <p:nvPr/>
        </p:nvSpPr>
        <p:spPr>
          <a:xfrm flipV="1">
            <a:off x="10015220" y="118713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1" name="椭圆 180"/>
          <p:cNvSpPr/>
          <p:nvPr/>
        </p:nvSpPr>
        <p:spPr>
          <a:xfrm flipV="1">
            <a:off x="9912985" y="12263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2" name="椭圆 181"/>
          <p:cNvSpPr/>
          <p:nvPr/>
        </p:nvSpPr>
        <p:spPr>
          <a:xfrm flipV="1">
            <a:off x="10081895" y="12263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3" name="椭圆 182"/>
          <p:cNvSpPr/>
          <p:nvPr/>
        </p:nvSpPr>
        <p:spPr>
          <a:xfrm flipV="1">
            <a:off x="10142855" y="125869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4" name="椭圆 183"/>
          <p:cNvSpPr/>
          <p:nvPr/>
        </p:nvSpPr>
        <p:spPr>
          <a:xfrm flipV="1">
            <a:off x="10022205" y="124847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5" name="椭圆 184"/>
          <p:cNvSpPr/>
          <p:nvPr/>
        </p:nvSpPr>
        <p:spPr>
          <a:xfrm flipV="1">
            <a:off x="9540875" y="1187132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6" name="椭圆 185"/>
          <p:cNvSpPr/>
          <p:nvPr/>
        </p:nvSpPr>
        <p:spPr>
          <a:xfrm flipV="1">
            <a:off x="9415780" y="119735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7" name="椭圆 186"/>
          <p:cNvSpPr/>
          <p:nvPr/>
        </p:nvSpPr>
        <p:spPr>
          <a:xfrm flipV="1">
            <a:off x="9285605" y="12075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8" name="椭圆 187"/>
          <p:cNvSpPr/>
          <p:nvPr/>
        </p:nvSpPr>
        <p:spPr>
          <a:xfrm flipV="1">
            <a:off x="9481185" y="12263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89" name="椭圆 188"/>
          <p:cNvSpPr/>
          <p:nvPr/>
        </p:nvSpPr>
        <p:spPr>
          <a:xfrm flipV="1">
            <a:off x="9512935" y="12111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0" name="椭圆 189"/>
          <p:cNvSpPr/>
          <p:nvPr/>
        </p:nvSpPr>
        <p:spPr>
          <a:xfrm flipV="1">
            <a:off x="9644380" y="129082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1" name="椭圆 190"/>
          <p:cNvSpPr/>
          <p:nvPr/>
        </p:nvSpPr>
        <p:spPr>
          <a:xfrm flipV="1">
            <a:off x="9481185" y="130105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2" name="椭圆 191"/>
          <p:cNvSpPr/>
          <p:nvPr/>
        </p:nvSpPr>
        <p:spPr>
          <a:xfrm flipV="1">
            <a:off x="9708515" y="1311275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3" name="椭圆 192"/>
          <p:cNvSpPr/>
          <p:nvPr/>
        </p:nvSpPr>
        <p:spPr>
          <a:xfrm flipV="1">
            <a:off x="8197850" y="12009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4" name="椭圆 193"/>
          <p:cNvSpPr/>
          <p:nvPr/>
        </p:nvSpPr>
        <p:spPr>
          <a:xfrm flipV="1">
            <a:off x="8094345" y="122637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5" name="椭圆 194"/>
          <p:cNvSpPr/>
          <p:nvPr/>
        </p:nvSpPr>
        <p:spPr>
          <a:xfrm flipV="1">
            <a:off x="8028940" y="124847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6" name="椭圆 195"/>
          <p:cNvSpPr/>
          <p:nvPr/>
        </p:nvSpPr>
        <p:spPr>
          <a:xfrm flipV="1">
            <a:off x="8197850" y="1285113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7" name="椭圆 196"/>
          <p:cNvSpPr/>
          <p:nvPr/>
        </p:nvSpPr>
        <p:spPr>
          <a:xfrm flipV="1">
            <a:off x="8094345" y="130556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8" name="椭圆 197"/>
          <p:cNvSpPr/>
          <p:nvPr/>
        </p:nvSpPr>
        <p:spPr>
          <a:xfrm flipV="1">
            <a:off x="8298815" y="131578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199" name="椭圆 198"/>
          <p:cNvSpPr/>
          <p:nvPr/>
        </p:nvSpPr>
        <p:spPr>
          <a:xfrm flipV="1">
            <a:off x="8154670" y="132600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0" name="椭圆 199"/>
          <p:cNvSpPr/>
          <p:nvPr/>
        </p:nvSpPr>
        <p:spPr>
          <a:xfrm flipV="1">
            <a:off x="10040620" y="130105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1" name="椭圆 200"/>
          <p:cNvSpPr/>
          <p:nvPr/>
        </p:nvSpPr>
        <p:spPr>
          <a:xfrm flipV="1">
            <a:off x="9919970" y="1331722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2" name="椭圆 201"/>
          <p:cNvSpPr/>
          <p:nvPr/>
        </p:nvSpPr>
        <p:spPr>
          <a:xfrm flipV="1">
            <a:off x="10245090" y="13490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3" name="椭圆 202"/>
          <p:cNvSpPr/>
          <p:nvPr/>
        </p:nvSpPr>
        <p:spPr>
          <a:xfrm flipV="1">
            <a:off x="7993380" y="13592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4" name="椭圆 203"/>
          <p:cNvSpPr/>
          <p:nvPr/>
        </p:nvSpPr>
        <p:spPr>
          <a:xfrm flipV="1">
            <a:off x="7992110" y="1384681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5" name="椭圆 204"/>
          <p:cNvSpPr/>
          <p:nvPr/>
        </p:nvSpPr>
        <p:spPr>
          <a:xfrm flipV="1">
            <a:off x="7859395" y="13744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6" name="椭圆 205"/>
          <p:cNvSpPr/>
          <p:nvPr/>
        </p:nvSpPr>
        <p:spPr>
          <a:xfrm flipV="1">
            <a:off x="7722235" y="1364234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7" name="椭圆 206"/>
          <p:cNvSpPr/>
          <p:nvPr/>
        </p:nvSpPr>
        <p:spPr>
          <a:xfrm flipV="1">
            <a:off x="7609840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8" name="椭圆 207"/>
          <p:cNvSpPr/>
          <p:nvPr/>
        </p:nvSpPr>
        <p:spPr>
          <a:xfrm flipV="1">
            <a:off x="7722235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09" name="椭圆 208"/>
          <p:cNvSpPr/>
          <p:nvPr/>
        </p:nvSpPr>
        <p:spPr>
          <a:xfrm flipV="1">
            <a:off x="7891145" y="141566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0" name="椭圆 209"/>
          <p:cNvSpPr/>
          <p:nvPr/>
        </p:nvSpPr>
        <p:spPr>
          <a:xfrm flipV="1">
            <a:off x="7889875" y="1405128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1" name="椭圆 210"/>
          <p:cNvSpPr/>
          <p:nvPr/>
        </p:nvSpPr>
        <p:spPr>
          <a:xfrm flipV="1">
            <a:off x="8605520" y="141566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2" name="椭圆 211"/>
          <p:cNvSpPr/>
          <p:nvPr/>
        </p:nvSpPr>
        <p:spPr>
          <a:xfrm flipV="1">
            <a:off x="9139555" y="141566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3" name="椭圆 212"/>
          <p:cNvSpPr/>
          <p:nvPr/>
        </p:nvSpPr>
        <p:spPr>
          <a:xfrm flipV="1">
            <a:off x="9708515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5" name="椭圆 214"/>
          <p:cNvSpPr/>
          <p:nvPr/>
        </p:nvSpPr>
        <p:spPr>
          <a:xfrm flipV="1">
            <a:off x="9853930" y="1415351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6" name="椭圆 215"/>
          <p:cNvSpPr/>
          <p:nvPr/>
        </p:nvSpPr>
        <p:spPr>
          <a:xfrm flipV="1">
            <a:off x="9817735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7" name="椭圆 216"/>
          <p:cNvSpPr/>
          <p:nvPr/>
        </p:nvSpPr>
        <p:spPr>
          <a:xfrm flipV="1">
            <a:off x="9998075" y="1374457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8" name="椭圆 217"/>
          <p:cNvSpPr/>
          <p:nvPr/>
        </p:nvSpPr>
        <p:spPr>
          <a:xfrm flipV="1">
            <a:off x="9998075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19" name="椭圆 218"/>
          <p:cNvSpPr/>
          <p:nvPr/>
        </p:nvSpPr>
        <p:spPr>
          <a:xfrm flipV="1">
            <a:off x="10081895" y="141566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0" name="椭圆 219"/>
          <p:cNvSpPr/>
          <p:nvPr/>
        </p:nvSpPr>
        <p:spPr>
          <a:xfrm flipV="1">
            <a:off x="10213975" y="1394904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1" name="椭圆 220"/>
          <p:cNvSpPr/>
          <p:nvPr/>
        </p:nvSpPr>
        <p:spPr>
          <a:xfrm flipV="1">
            <a:off x="7859395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2" name="椭圆 221"/>
          <p:cNvSpPr/>
          <p:nvPr/>
        </p:nvSpPr>
        <p:spPr>
          <a:xfrm flipV="1">
            <a:off x="8028940" y="1145095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3" name="椭圆 222"/>
          <p:cNvSpPr/>
          <p:nvPr/>
        </p:nvSpPr>
        <p:spPr>
          <a:xfrm flipV="1">
            <a:off x="8049895" y="1163066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4" name="椭圆 223"/>
          <p:cNvSpPr/>
          <p:nvPr/>
        </p:nvSpPr>
        <p:spPr>
          <a:xfrm flipV="1">
            <a:off x="7507605" y="1207579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5" name="椭圆 224"/>
          <p:cNvSpPr/>
          <p:nvPr/>
        </p:nvSpPr>
        <p:spPr>
          <a:xfrm flipV="1">
            <a:off x="7690485" y="1211199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6" name="椭圆 225"/>
          <p:cNvSpPr/>
          <p:nvPr/>
        </p:nvSpPr>
        <p:spPr>
          <a:xfrm flipV="1">
            <a:off x="7690485" y="1258697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7" name="椭圆 226"/>
          <p:cNvSpPr/>
          <p:nvPr/>
        </p:nvSpPr>
        <p:spPr>
          <a:xfrm flipV="1">
            <a:off x="7450455" y="1248473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8" name="椭圆 227"/>
          <p:cNvSpPr/>
          <p:nvPr/>
        </p:nvSpPr>
        <p:spPr>
          <a:xfrm flipV="1">
            <a:off x="7450455" y="12953365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29" name="椭圆 228"/>
          <p:cNvSpPr/>
          <p:nvPr/>
        </p:nvSpPr>
        <p:spPr>
          <a:xfrm flipV="1">
            <a:off x="7620000" y="13055600"/>
            <a:ext cx="102235" cy="1022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76200" cap="sq" cmpd="sng">
            <a:solidFill>
              <a:schemeClr val="tx1">
                <a:lumMod val="95000"/>
                <a:lumOff val="5000"/>
                <a:alpha val="55000"/>
              </a:schemeClr>
            </a:solidFill>
            <a:prstDash val="solid"/>
            <a:round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="1"/>
          </a:p>
        </p:txBody>
      </p:sp>
      <p:sp>
        <p:nvSpPr>
          <p:cNvPr id="231" name="文本框 230"/>
          <p:cNvSpPr txBox="1"/>
          <p:nvPr/>
        </p:nvSpPr>
        <p:spPr>
          <a:xfrm>
            <a:off x="11012171" y="12009755"/>
            <a:ext cx="161798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r>
              <a:rPr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 </a:t>
            </a:r>
            <a:r>
              <a:rPr lang="en-US" sz="4000" b="1">
                <a:solidFill>
                  <a:schemeClr val="tx1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26.2</a:t>
            </a:r>
            <a:endParaRPr lang="en-US" sz="4000" b="1">
              <a:solidFill>
                <a:schemeClr val="tx1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32" name="圆角矩形 231"/>
          <p:cNvSpPr/>
          <p:nvPr/>
        </p:nvSpPr>
        <p:spPr>
          <a:xfrm>
            <a:off x="8686800" y="15066010"/>
            <a:ext cx="426085" cy="426085"/>
          </a:xfrm>
          <a:prstGeom prst="roundRect">
            <a:avLst/>
          </a:prstGeom>
          <a:solidFill>
            <a:srgbClr val="FFC000"/>
          </a:solidFill>
          <a:ln w="152400">
            <a:solidFill>
              <a:srgbClr val="FFC000">
                <a:alpha val="6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3" name="文本框 232"/>
          <p:cNvSpPr txBox="1"/>
          <p:nvPr/>
        </p:nvSpPr>
        <p:spPr>
          <a:xfrm>
            <a:off x="9323706" y="15041245"/>
            <a:ext cx="1371600" cy="55372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欧阳</a:t>
            </a:r>
            <a:r>
              <a:rPr lang="zh-CN" altLang="en-US" sz="3600">
                <a:ln w="25400">
                  <a:noFill/>
                </a:ln>
                <a:solidFill>
                  <a:srgbClr val="FFC000"/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克</a:t>
            </a:r>
            <a:endParaRPr lang="zh-CN" altLang="en-US" sz="3600">
              <a:ln w="25400">
                <a:noFill/>
              </a:ln>
              <a:solidFill>
                <a:srgbClr val="FFC000"/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95" name="文本框 294"/>
          <p:cNvSpPr txBox="1"/>
          <p:nvPr/>
        </p:nvSpPr>
        <p:spPr>
          <a:xfrm>
            <a:off x="9285605" y="7872095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禄宇达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缠丝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9336405" y="10363835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鞠文方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惊雷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7968615" y="12222480"/>
            <a:ext cx="1930400" cy="40259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p>
            <a:pPr algn="ctr"/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禄宇达</a:t>
            </a:r>
            <a:r>
              <a:rPr lang="en-US" altLang="zh-CN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-</a:t>
            </a:r>
            <a:r>
              <a:rPr lang="zh-CN" altLang="en-US" sz="2800">
                <a:solidFill>
                  <a:srgbClr val="FFFF00">
                    <a:alpha val="90000"/>
                  </a:srgbClr>
                </a:solidFill>
                <a:effectLst>
                  <a:outerShdw blurRad="50800" dist="50800" dir="2700000" algn="tl" rotWithShape="0">
                    <a:prstClr val="black">
                      <a:alpha val="30000"/>
                    </a:prstClr>
                  </a:outerShdw>
                </a:effectLst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缠丝</a:t>
            </a:r>
            <a:endParaRPr lang="zh-CN" altLang="en-US" sz="2800">
              <a:solidFill>
                <a:srgbClr val="FFFF00">
                  <a:alpha val="90000"/>
                </a:srgbClr>
              </a:solidFill>
              <a:effectLst>
                <a:outerShdw blurRad="50800" dist="50800" dir="2700000" algn="tl" rotWithShape="0">
                  <a:prstClr val="black">
                    <a:alpha val="30000"/>
                  </a:prstClr>
                </a:outerShdw>
              </a:effectLst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sp>
        <p:nvSpPr>
          <p:cNvPr id="239" name="椭圆 238"/>
          <p:cNvSpPr/>
          <p:nvPr/>
        </p:nvSpPr>
        <p:spPr>
          <a:xfrm>
            <a:off x="8298815" y="6078855"/>
            <a:ext cx="447040" cy="44704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0" name="椭圆 239"/>
          <p:cNvSpPr/>
          <p:nvPr/>
        </p:nvSpPr>
        <p:spPr>
          <a:xfrm>
            <a:off x="8261350" y="8847455"/>
            <a:ext cx="447040" cy="447040"/>
          </a:xfrm>
          <a:prstGeom prst="ellipse">
            <a:avLst/>
          </a:prstGeom>
          <a:solidFill>
            <a:srgbClr val="00B0F0"/>
          </a:solidFill>
          <a:ln w="152400">
            <a:solidFill>
              <a:srgbClr val="00B0F0">
                <a:alpha val="30000"/>
              </a:srgb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340360" y="14469745"/>
            <a:ext cx="13310235" cy="6769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3BOSS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路线（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5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波约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100%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最稳路线，社恐友好，</a:t>
            </a:r>
            <a:r>
              <a:rPr lang="en-US" altLang="zh-CN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dps</a:t>
            </a:r>
            <a:r>
              <a:rPr lang="zh-CN" altLang="en-US" sz="44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得意黑" charset="-122"/>
                <a:ea typeface="得意黑" charset="-122"/>
                <a:cs typeface="WPS灵秀黑" charset="-122"/>
                <a:sym typeface="方正兰亭黑简体" panose="02000000000000000000" charset="-122"/>
              </a:rPr>
              <a:t>需求低）</a:t>
            </a:r>
            <a:endParaRPr lang="zh-CN" altLang="en-US" sz="44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得意黑" charset="-122"/>
              <a:ea typeface="得意黑" charset="-122"/>
              <a:cs typeface="WPS灵秀黑" charset="-122"/>
              <a:sym typeface="方正兰亭黑简体" panose="02000000000000000000" charset="-122"/>
            </a:endParaRPr>
          </a:p>
        </p:txBody>
      </p:sp>
      <p:cxnSp>
        <p:nvCxnSpPr>
          <p:cNvPr id="59" name="直接箭头连接符 58"/>
          <p:cNvCxnSpPr/>
          <p:nvPr/>
        </p:nvCxnSpPr>
        <p:spPr>
          <a:xfrm>
            <a:off x="8887460" y="2346325"/>
            <a:ext cx="8890" cy="313880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0" name="椭圆 59"/>
          <p:cNvSpPr/>
          <p:nvPr/>
        </p:nvSpPr>
        <p:spPr>
          <a:xfrm rot="20520000">
            <a:off x="7721600" y="4128135"/>
            <a:ext cx="1918970" cy="2615565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5" name="直接箭头连接符 64"/>
          <p:cNvCxnSpPr/>
          <p:nvPr/>
        </p:nvCxnSpPr>
        <p:spPr>
          <a:xfrm>
            <a:off x="8884285" y="5524500"/>
            <a:ext cx="438785" cy="230759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/>
          <p:nvPr/>
        </p:nvCxnSpPr>
        <p:spPr>
          <a:xfrm flipH="1">
            <a:off x="7965440" y="7648575"/>
            <a:ext cx="1300480" cy="91186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7" name="椭圆 66"/>
          <p:cNvSpPr/>
          <p:nvPr/>
        </p:nvSpPr>
        <p:spPr>
          <a:xfrm rot="19200000">
            <a:off x="6968490" y="6601460"/>
            <a:ext cx="1918970" cy="3053715"/>
          </a:xfrm>
          <a:prstGeom prst="ellipse">
            <a:avLst/>
          </a:prstGeom>
          <a:solidFill>
            <a:schemeClr val="accent6">
              <a:lumMod val="75000"/>
              <a:alpha val="5000"/>
            </a:schemeClr>
          </a:solidFill>
          <a:ln w="203200">
            <a:solidFill>
              <a:schemeClr val="accent6">
                <a:lumMod val="75000"/>
                <a:alpha val="6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文本框 68"/>
          <p:cNvSpPr txBox="1"/>
          <p:nvPr/>
        </p:nvSpPr>
        <p:spPr>
          <a:xfrm>
            <a:off x="14892656" y="11236325"/>
            <a:ext cx="3041650" cy="498602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王府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</a:t>
            </a: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③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④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军内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+</a:t>
            </a: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⑤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⑦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(</a:t>
            </a: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打到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80%</a:t>
            </a: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停</a:t>
            </a:r>
            <a:r>
              <a:rPr lang="en-US" altLang="zh-CN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)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chemeClr val="tx1">
                    <a:alpha val="92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👇</a:t>
            </a:r>
            <a:endParaRPr lang="zh-CN" altLang="en-US" sz="3600">
              <a:solidFill>
                <a:schemeClr val="tx1">
                  <a:alpha val="92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>
                <a:solidFill>
                  <a:srgbClr val="FF0000">
                    <a:alpha val="92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WPS灵秀黑" charset="-122"/>
                <a:ea typeface="WPS灵秀黑" charset="-122"/>
                <a:cs typeface="WPS灵秀黑" charset="-122"/>
                <a:sym typeface="方正兰亭黑简体" panose="02000000000000000000" charset="-122"/>
              </a:rPr>
              <a:t>欧阳克</a:t>
            </a:r>
            <a:endParaRPr lang="zh-CN" altLang="en-US" sz="3600">
              <a:solidFill>
                <a:srgbClr val="FF0000">
                  <a:alpha val="92000"/>
                </a:srgb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WPS灵秀黑" charset="-122"/>
              <a:ea typeface="WPS灵秀黑" charset="-122"/>
              <a:cs typeface="WPS灵秀黑" charset="-122"/>
              <a:sym typeface="方正兰亭黑简体" panose="02000000000000000000" charset="-122"/>
            </a:endParaRPr>
          </a:p>
        </p:txBody>
      </p:sp>
      <p:cxnSp>
        <p:nvCxnSpPr>
          <p:cNvPr id="72" name="直接箭头连接符 71"/>
          <p:cNvCxnSpPr/>
          <p:nvPr/>
        </p:nvCxnSpPr>
        <p:spPr>
          <a:xfrm>
            <a:off x="8049895" y="8662670"/>
            <a:ext cx="816610" cy="3248660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3" name="直接箭头连接符 72"/>
          <p:cNvCxnSpPr/>
          <p:nvPr/>
        </p:nvCxnSpPr>
        <p:spPr>
          <a:xfrm>
            <a:off x="8843010" y="11807190"/>
            <a:ext cx="150495" cy="3532505"/>
          </a:xfrm>
          <a:prstGeom prst="straightConnector1">
            <a:avLst/>
          </a:prstGeom>
          <a:ln w="114300">
            <a:gradFill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>
                    <a:lumMod val="40000"/>
                    <a:lumOff val="60000"/>
                    <a:alpha val="20000"/>
                  </a:schemeClr>
                </a:gs>
              </a:gsLst>
              <a:lin ang="0" scaled="1"/>
            </a:gradFill>
            <a:headEnd type="oval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p="http://schemas.openxmlformats.org/presentationml/2006/main">
  <p:tag name="commondata" val="eyJoZGlkIjoiMGM4OWEwYmIxMzYwYTAxNTk3M2RlZjRhMDk4ZWRjZWM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2252</Words>
  <Application>WPS 演示</Application>
  <PresentationFormat>宽屏</PresentationFormat>
  <Paragraphs>464</Paragraphs>
  <Slides>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宋体</vt:lpstr>
      <vt:lpstr>Wingdings</vt:lpstr>
      <vt:lpstr>Wingdings</vt:lpstr>
      <vt:lpstr>得意黑</vt:lpstr>
      <vt:lpstr>汉仪颜楷简</vt:lpstr>
      <vt:lpstr>方正兰亭黑简体</vt:lpstr>
      <vt:lpstr>WPS灵秀黑</vt:lpstr>
      <vt:lpstr>微软雅黑</vt:lpstr>
      <vt:lpstr>Arial Unicode MS</vt:lpstr>
      <vt:lpstr>Calibri</vt:lpstr>
      <vt:lpstr>汉仪铸字美心体简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Astra</cp:lastModifiedBy>
  <cp:revision>195</cp:revision>
  <dcterms:created xsi:type="dcterms:W3CDTF">2019-06-19T02:08:00Z</dcterms:created>
  <dcterms:modified xsi:type="dcterms:W3CDTF">2024-07-04T02:38:41Z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ICV">
    <vt:lpwstr>6EA5403ED2604E57BC1AF94E284E9F8E_11</vt:lpwstr>
  </property>
</Properties>
</file>